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30"/>
  </p:notesMasterIdLst>
  <p:sldIdLst>
    <p:sldId id="335" r:id="rId5"/>
    <p:sldId id="1195" r:id="rId6"/>
    <p:sldId id="1199" r:id="rId7"/>
    <p:sldId id="1191" r:id="rId8"/>
    <p:sldId id="1198" r:id="rId9"/>
    <p:sldId id="1193" r:id="rId10"/>
    <p:sldId id="1206" r:id="rId11"/>
    <p:sldId id="1200" r:id="rId12"/>
    <p:sldId id="1201" r:id="rId13"/>
    <p:sldId id="1202" r:id="rId14"/>
    <p:sldId id="1214" r:id="rId15"/>
    <p:sldId id="1203" r:id="rId16"/>
    <p:sldId id="1204" r:id="rId17"/>
    <p:sldId id="1217" r:id="rId18"/>
    <p:sldId id="1205" r:id="rId19"/>
    <p:sldId id="1215" r:id="rId20"/>
    <p:sldId id="1207" r:id="rId21"/>
    <p:sldId id="1208" r:id="rId22"/>
    <p:sldId id="1209" r:id="rId23"/>
    <p:sldId id="1210" r:id="rId24"/>
    <p:sldId id="1211" r:id="rId25"/>
    <p:sldId id="1212" r:id="rId26"/>
    <p:sldId id="1216" r:id="rId27"/>
    <p:sldId id="1213" r:id="rId28"/>
    <p:sldId id="1192" r:id="rId2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go Pikas" initials="EP" lastIdx="2" clrIdx="0">
    <p:extLst>
      <p:ext uri="{19B8F6BF-5375-455C-9EA6-DF929625EA0E}">
        <p15:presenceInfo xmlns:p15="http://schemas.microsoft.com/office/powerpoint/2012/main" userId="S::ergo.pikas@taltech.ee::373b2451-e853-476f-a277-44e9f088c4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9" autoAdjust="0"/>
    <p:restoredTop sz="87294" autoAdjust="0"/>
  </p:normalViewPr>
  <p:slideViewPr>
    <p:cSldViewPr snapToGrid="0">
      <p:cViewPr varScale="1">
        <p:scale>
          <a:sx n="99" d="100"/>
          <a:sy n="99" d="100"/>
        </p:scale>
        <p:origin x="3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go Pikas" userId="373b2451-e853-476f-a277-44e9f088c44b" providerId="ADAL" clId="{4E376ABE-FDEF-45E5-91CE-5C93DDC43FC3}"/>
    <pc:docChg chg="undo redo custSel addSld delSld modSld sldOrd delMainMaster modMainMaster">
      <pc:chgData name="Ergo Pikas" userId="373b2451-e853-476f-a277-44e9f088c44b" providerId="ADAL" clId="{4E376ABE-FDEF-45E5-91CE-5C93DDC43FC3}" dt="2025-02-19T09:59:26.973" v="8851" actId="20577"/>
      <pc:docMkLst>
        <pc:docMk/>
      </pc:docMkLst>
      <pc:sldChg chg="del">
        <pc:chgData name="Ergo Pikas" userId="373b2451-e853-476f-a277-44e9f088c44b" providerId="ADAL" clId="{4E376ABE-FDEF-45E5-91CE-5C93DDC43FC3}" dt="2025-02-18T16:30:20.830" v="2" actId="47"/>
        <pc:sldMkLst>
          <pc:docMk/>
          <pc:sldMk cId="951566135" sldId="256"/>
        </pc:sldMkLst>
      </pc:sldChg>
      <pc:sldChg chg="del">
        <pc:chgData name="Ergo Pikas" userId="373b2451-e853-476f-a277-44e9f088c44b" providerId="ADAL" clId="{4E376ABE-FDEF-45E5-91CE-5C93DDC43FC3}" dt="2025-02-18T16:30:16.523" v="1" actId="47"/>
        <pc:sldMkLst>
          <pc:docMk/>
          <pc:sldMk cId="1768992551" sldId="266"/>
        </pc:sldMkLst>
      </pc:sldChg>
      <pc:sldChg chg="addSp delSp modSp mod modClrScheme chgLayout">
        <pc:chgData name="Ergo Pikas" userId="373b2451-e853-476f-a277-44e9f088c44b" providerId="ADAL" clId="{4E376ABE-FDEF-45E5-91CE-5C93DDC43FC3}" dt="2025-02-19T09:59:26.973" v="8851" actId="20577"/>
        <pc:sldMkLst>
          <pc:docMk/>
          <pc:sldMk cId="1702400670" sldId="335"/>
        </pc:sldMkLst>
        <pc:spChg chg="add del mod ord">
          <ac:chgData name="Ergo Pikas" userId="373b2451-e853-476f-a277-44e9f088c44b" providerId="ADAL" clId="{4E376ABE-FDEF-45E5-91CE-5C93DDC43FC3}" dt="2025-02-18T16:30:33.591" v="4" actId="700"/>
          <ac:spMkLst>
            <pc:docMk/>
            <pc:sldMk cId="1702400670" sldId="335"/>
            <ac:spMk id="2" creationId="{3590BA1E-A4BC-4420-BE19-3DCA64D2B4B8}"/>
          </ac:spMkLst>
        </pc:spChg>
        <pc:spChg chg="add del mod">
          <ac:chgData name="Ergo Pikas" userId="373b2451-e853-476f-a277-44e9f088c44b" providerId="ADAL" clId="{4E376ABE-FDEF-45E5-91CE-5C93DDC43FC3}" dt="2025-02-18T22:42:22.053" v="3831" actId="478"/>
          <ac:spMkLst>
            <pc:docMk/>
            <pc:sldMk cId="1702400670" sldId="335"/>
            <ac:spMk id="3" creationId="{442572D9-C879-40B9-8E03-27135F11747E}"/>
          </ac:spMkLst>
        </pc:spChg>
        <pc:spChg chg="add del mod ord">
          <ac:chgData name="Ergo Pikas" userId="373b2451-e853-476f-a277-44e9f088c44b" providerId="ADAL" clId="{4E376ABE-FDEF-45E5-91CE-5C93DDC43FC3}" dt="2025-02-18T16:30:33.591" v="4" actId="700"/>
          <ac:spMkLst>
            <pc:docMk/>
            <pc:sldMk cId="1702400670" sldId="335"/>
            <ac:spMk id="3" creationId="{CCF50676-9190-464D-A21F-F0B5DDBC7CFA}"/>
          </ac:spMkLst>
        </pc:spChg>
        <pc:spChg chg="add del mod ord">
          <ac:chgData name="Ergo Pikas" userId="373b2451-e853-476f-a277-44e9f088c44b" providerId="ADAL" clId="{4E376ABE-FDEF-45E5-91CE-5C93DDC43FC3}" dt="2025-02-19T09:59:26.973" v="8851" actId="20577"/>
          <ac:spMkLst>
            <pc:docMk/>
            <pc:sldMk cId="1702400670" sldId="335"/>
            <ac:spMk id="4" creationId="{3C7C60B5-4120-4363-B9CD-FF3BEFBB3716}"/>
          </ac:spMkLst>
        </pc:spChg>
        <pc:spChg chg="del mod ord">
          <ac:chgData name="Ergo Pikas" userId="373b2451-e853-476f-a277-44e9f088c44b" providerId="ADAL" clId="{4E376ABE-FDEF-45E5-91CE-5C93DDC43FC3}" dt="2025-02-18T16:30:24.595" v="3" actId="700"/>
          <ac:spMkLst>
            <pc:docMk/>
            <pc:sldMk cId="1702400670" sldId="335"/>
            <ac:spMk id="5" creationId="{2608D3DA-F301-4E9E-A00A-5A2AD008A0A6}"/>
          </ac:spMkLst>
        </pc:spChg>
        <pc:spChg chg="add mod ord">
          <ac:chgData name="Ergo Pikas" userId="373b2451-e853-476f-a277-44e9f088c44b" providerId="ADAL" clId="{4E376ABE-FDEF-45E5-91CE-5C93DDC43FC3}" dt="2025-02-18T22:43:38.019" v="3915" actId="20577"/>
          <ac:spMkLst>
            <pc:docMk/>
            <pc:sldMk cId="1702400670" sldId="335"/>
            <ac:spMk id="6" creationId="{DBB41E19-22B8-4897-860C-93A04A683B5E}"/>
          </ac:spMkLst>
        </pc:spChg>
        <pc:spChg chg="add del mod ord">
          <ac:chgData name="Ergo Pikas" userId="373b2451-e853-476f-a277-44e9f088c44b" providerId="ADAL" clId="{4E376ABE-FDEF-45E5-91CE-5C93DDC43FC3}" dt="2025-02-18T22:42:33.072" v="3835" actId="478"/>
          <ac:spMkLst>
            <pc:docMk/>
            <pc:sldMk cId="1702400670" sldId="335"/>
            <ac:spMk id="7" creationId="{7068974D-4A4F-401A-AAA7-198658740742}"/>
          </ac:spMkLst>
        </pc:spChg>
        <pc:spChg chg="add mod">
          <ac:chgData name="Ergo Pikas" userId="373b2451-e853-476f-a277-44e9f088c44b" providerId="ADAL" clId="{4E376ABE-FDEF-45E5-91CE-5C93DDC43FC3}" dt="2025-02-18T22:43:24.759" v="3871" actId="20577"/>
          <ac:spMkLst>
            <pc:docMk/>
            <pc:sldMk cId="1702400670" sldId="335"/>
            <ac:spMk id="8" creationId="{F2077621-36E5-4D60-940C-3EB6F5A7DD85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582811128" sldId="397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753811447" sldId="404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04140655" sldId="405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306322668" sldId="406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540220667" sldId="407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543798454" sldId="409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781839499" sldId="411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747517829" sldId="41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781002129" sldId="414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554210280" sldId="459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845678812" sldId="46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529161076" sldId="464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894972423" sldId="470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070501935" sldId="471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015850325" sldId="111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175340755" sldId="1121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995631121" sldId="112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483274555" sldId="1140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092905913" sldId="1142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411847926" sldId="114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893833749" sldId="1147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776072348" sldId="1151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060574439" sldId="1152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297251126" sldId="115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88523807" sldId="1154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390411663" sldId="1158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943182444" sldId="1159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629175993" sldId="1160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943813544" sldId="1169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65099189" sldId="1170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275370295" sldId="1181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215347893" sldId="1182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55341686" sldId="1183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079502836" sldId="1185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328849721" sldId="1186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406937978" sldId="1188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302778055" sldId="1189"/>
        </pc:sldMkLst>
      </pc:sldChg>
      <pc:sldChg chg="del">
        <pc:chgData name="Ergo Pikas" userId="373b2451-e853-476f-a277-44e9f088c44b" providerId="ADAL" clId="{4E376ABE-FDEF-45E5-91CE-5C93DDC43FC3}" dt="2025-02-18T16:37:02.102" v="63" actId="47"/>
        <pc:sldMkLst>
          <pc:docMk/>
          <pc:sldMk cId="1179368383" sldId="1190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235204131" sldId="1191"/>
        </pc:sldMkLst>
      </pc:sldChg>
      <pc:sldChg chg="addSp delSp modSp new mod modAnim">
        <pc:chgData name="Ergo Pikas" userId="373b2451-e853-476f-a277-44e9f088c44b" providerId="ADAL" clId="{4E376ABE-FDEF-45E5-91CE-5C93DDC43FC3}" dt="2025-02-19T08:51:41.386" v="7979" actId="113"/>
        <pc:sldMkLst>
          <pc:docMk/>
          <pc:sldMk cId="2437664889" sldId="1191"/>
        </pc:sldMkLst>
        <pc:spChg chg="mod">
          <ac:chgData name="Ergo Pikas" userId="373b2451-e853-476f-a277-44e9f088c44b" providerId="ADAL" clId="{4E376ABE-FDEF-45E5-91CE-5C93DDC43FC3}" dt="2025-02-18T21:18:00.005" v="2632" actId="403"/>
          <ac:spMkLst>
            <pc:docMk/>
            <pc:sldMk cId="2437664889" sldId="1191"/>
            <ac:spMk id="2" creationId="{F3261CA1-AA2B-4BBF-B964-75E412258820}"/>
          </ac:spMkLst>
        </pc:spChg>
        <pc:spChg chg="mod">
          <ac:chgData name="Ergo Pikas" userId="373b2451-e853-476f-a277-44e9f088c44b" providerId="ADAL" clId="{4E376ABE-FDEF-45E5-91CE-5C93DDC43FC3}" dt="2025-02-19T08:51:41.386" v="7979" actId="113"/>
          <ac:spMkLst>
            <pc:docMk/>
            <pc:sldMk cId="2437664889" sldId="1191"/>
            <ac:spMk id="3" creationId="{E277DF8D-4DD8-49DA-BFB9-F5C855EF104C}"/>
          </ac:spMkLst>
        </pc:spChg>
        <pc:picChg chg="add del">
          <ac:chgData name="Ergo Pikas" userId="373b2451-e853-476f-a277-44e9f088c44b" providerId="ADAL" clId="{4E376ABE-FDEF-45E5-91CE-5C93DDC43FC3}" dt="2025-02-18T20:34:51.329" v="162" actId="22"/>
          <ac:picMkLst>
            <pc:docMk/>
            <pc:sldMk cId="2437664889" sldId="1191"/>
            <ac:picMk id="5" creationId="{0D70CB70-14F7-47C4-87FC-4C35A619ABC3}"/>
          </ac:picMkLst>
        </pc:picChg>
      </pc:sldChg>
      <pc:sldChg chg="addSp delSp modSp new mod modClrScheme chgLayout">
        <pc:chgData name="Ergo Pikas" userId="373b2451-e853-476f-a277-44e9f088c44b" providerId="ADAL" clId="{4E376ABE-FDEF-45E5-91CE-5C93DDC43FC3}" dt="2025-02-18T16:30:59.334" v="61" actId="20577"/>
        <pc:sldMkLst>
          <pc:docMk/>
          <pc:sldMk cId="1116226214" sldId="1192"/>
        </pc:sldMkLst>
        <pc:spChg chg="del mod ord">
          <ac:chgData name="Ergo Pikas" userId="373b2451-e853-476f-a277-44e9f088c44b" providerId="ADAL" clId="{4E376ABE-FDEF-45E5-91CE-5C93DDC43FC3}" dt="2025-02-18T16:30:38.631" v="7" actId="700"/>
          <ac:spMkLst>
            <pc:docMk/>
            <pc:sldMk cId="1116226214" sldId="1192"/>
            <ac:spMk id="2" creationId="{23ED6280-35A4-4E03-8F51-E3E19FA42CAD}"/>
          </ac:spMkLst>
        </pc:spChg>
        <pc:spChg chg="del">
          <ac:chgData name="Ergo Pikas" userId="373b2451-e853-476f-a277-44e9f088c44b" providerId="ADAL" clId="{4E376ABE-FDEF-45E5-91CE-5C93DDC43FC3}" dt="2025-02-18T16:30:38.631" v="7" actId="700"/>
          <ac:spMkLst>
            <pc:docMk/>
            <pc:sldMk cId="1116226214" sldId="1192"/>
            <ac:spMk id="3" creationId="{C018B5FA-4B6C-46D8-8681-20185CEBFC72}"/>
          </ac:spMkLst>
        </pc:spChg>
        <pc:spChg chg="add mod ord">
          <ac:chgData name="Ergo Pikas" userId="373b2451-e853-476f-a277-44e9f088c44b" providerId="ADAL" clId="{4E376ABE-FDEF-45E5-91CE-5C93DDC43FC3}" dt="2025-02-18T16:30:59.334" v="61" actId="20577"/>
          <ac:spMkLst>
            <pc:docMk/>
            <pc:sldMk cId="1116226214" sldId="1192"/>
            <ac:spMk id="4" creationId="{5F28003D-28F5-4277-B72E-6F959EC08E4D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116243297" sldId="1192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817398998" sldId="1193"/>
        </pc:sldMkLst>
      </pc:sldChg>
      <pc:sldChg chg="modSp add mod modAnim">
        <pc:chgData name="Ergo Pikas" userId="373b2451-e853-476f-a277-44e9f088c44b" providerId="ADAL" clId="{4E376ABE-FDEF-45E5-91CE-5C93DDC43FC3}" dt="2025-02-19T05:18:08.609" v="5543" actId="20577"/>
        <pc:sldMkLst>
          <pc:docMk/>
          <pc:sldMk cId="4005445248" sldId="1193"/>
        </pc:sldMkLst>
        <pc:spChg chg="mod">
          <ac:chgData name="Ergo Pikas" userId="373b2451-e853-476f-a277-44e9f088c44b" providerId="ADAL" clId="{4E376ABE-FDEF-45E5-91CE-5C93DDC43FC3}" dt="2025-02-18T21:01:47.863" v="1719" actId="20577"/>
          <ac:spMkLst>
            <pc:docMk/>
            <pc:sldMk cId="4005445248" sldId="1193"/>
            <ac:spMk id="2" creationId="{F3261CA1-AA2B-4BBF-B964-75E412258820}"/>
          </ac:spMkLst>
        </pc:spChg>
        <pc:spChg chg="mod">
          <ac:chgData name="Ergo Pikas" userId="373b2451-e853-476f-a277-44e9f088c44b" providerId="ADAL" clId="{4E376ABE-FDEF-45E5-91CE-5C93DDC43FC3}" dt="2025-02-19T05:18:08.609" v="5543" actId="20577"/>
          <ac:spMkLst>
            <pc:docMk/>
            <pc:sldMk cId="4005445248" sldId="1193"/>
            <ac:spMk id="3" creationId="{E277DF8D-4DD8-49DA-BFB9-F5C855EF104C}"/>
          </ac:spMkLst>
        </pc:spChg>
      </pc:sldChg>
      <pc:sldChg chg="add del">
        <pc:chgData name="Ergo Pikas" userId="373b2451-e853-476f-a277-44e9f088c44b" providerId="ADAL" clId="{4E376ABE-FDEF-45E5-91CE-5C93DDC43FC3}" dt="2025-02-18T21:00:30.031" v="1668" actId="47"/>
        <pc:sldMkLst>
          <pc:docMk/>
          <pc:sldMk cId="2364466107" sldId="1194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4167065052" sldId="1194"/>
        </pc:sldMkLst>
      </pc:sldChg>
      <pc:sldChg chg="modSp new mod modAnim chgLayout">
        <pc:chgData name="Ergo Pikas" userId="373b2451-e853-476f-a277-44e9f088c44b" providerId="ADAL" clId="{4E376ABE-FDEF-45E5-91CE-5C93DDC43FC3}" dt="2025-02-19T05:02:55.575" v="5292" actId="700"/>
        <pc:sldMkLst>
          <pc:docMk/>
          <pc:sldMk cId="248109712" sldId="1195"/>
        </pc:sldMkLst>
        <pc:spChg chg="mod ord">
          <ac:chgData name="Ergo Pikas" userId="373b2451-e853-476f-a277-44e9f088c44b" providerId="ADAL" clId="{4E376ABE-FDEF-45E5-91CE-5C93DDC43FC3}" dt="2025-02-19T05:02:55.575" v="5292" actId="700"/>
          <ac:spMkLst>
            <pc:docMk/>
            <pc:sldMk cId="248109712" sldId="1195"/>
            <ac:spMk id="2" creationId="{C92FCF45-9510-4293-98FD-088AE6E7B90B}"/>
          </ac:spMkLst>
        </pc:spChg>
        <pc:spChg chg="mod ord">
          <ac:chgData name="Ergo Pikas" userId="373b2451-e853-476f-a277-44e9f088c44b" providerId="ADAL" clId="{4E376ABE-FDEF-45E5-91CE-5C93DDC43FC3}" dt="2025-02-19T05:02:55.575" v="5292" actId="700"/>
          <ac:spMkLst>
            <pc:docMk/>
            <pc:sldMk cId="248109712" sldId="1195"/>
            <ac:spMk id="3" creationId="{BAB09D2E-F4CC-4CF4-8186-06C58171B384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133048535" sldId="1195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227244706" sldId="1196"/>
        </pc:sldMkLst>
      </pc:sldChg>
      <pc:sldChg chg="modSp add del mod">
        <pc:chgData name="Ergo Pikas" userId="373b2451-e853-476f-a277-44e9f088c44b" providerId="ADAL" clId="{4E376ABE-FDEF-45E5-91CE-5C93DDC43FC3}" dt="2025-02-18T21:25:55.389" v="2764" actId="47"/>
        <pc:sldMkLst>
          <pc:docMk/>
          <pc:sldMk cId="1567100413" sldId="1196"/>
        </pc:sldMkLst>
        <pc:spChg chg="mod">
          <ac:chgData name="Ergo Pikas" userId="373b2451-e853-476f-a277-44e9f088c44b" providerId="ADAL" clId="{4E376ABE-FDEF-45E5-91CE-5C93DDC43FC3}" dt="2025-02-18T21:02:19.909" v="1726" actId="20577"/>
          <ac:spMkLst>
            <pc:docMk/>
            <pc:sldMk cId="1567100413" sldId="1196"/>
            <ac:spMk id="3" creationId="{E277DF8D-4DD8-49DA-BFB9-F5C855EF104C}"/>
          </ac:spMkLst>
        </pc:spChg>
      </pc:sldChg>
      <pc:sldChg chg="modSp add del mod ord modAnim">
        <pc:chgData name="Ergo Pikas" userId="373b2451-e853-476f-a277-44e9f088c44b" providerId="ADAL" clId="{4E376ABE-FDEF-45E5-91CE-5C93DDC43FC3}" dt="2025-02-19T08:59:45.240" v="8082" actId="47"/>
        <pc:sldMkLst>
          <pc:docMk/>
          <pc:sldMk cId="722011244" sldId="1197"/>
        </pc:sldMkLst>
        <pc:spChg chg="mod">
          <ac:chgData name="Ergo Pikas" userId="373b2451-e853-476f-a277-44e9f088c44b" providerId="ADAL" clId="{4E376ABE-FDEF-45E5-91CE-5C93DDC43FC3}" dt="2025-02-18T21:26:08.436" v="2774" actId="20577"/>
          <ac:spMkLst>
            <pc:docMk/>
            <pc:sldMk cId="722011244" sldId="1197"/>
            <ac:spMk id="2" creationId="{F3261CA1-AA2B-4BBF-B964-75E412258820}"/>
          </ac:spMkLst>
        </pc:spChg>
        <pc:spChg chg="mod">
          <ac:chgData name="Ergo Pikas" userId="373b2451-e853-476f-a277-44e9f088c44b" providerId="ADAL" clId="{4E376ABE-FDEF-45E5-91CE-5C93DDC43FC3}" dt="2025-02-19T08:53:28.705" v="7988" actId="5793"/>
          <ac:spMkLst>
            <pc:docMk/>
            <pc:sldMk cId="722011244" sldId="1197"/>
            <ac:spMk id="3" creationId="{E277DF8D-4DD8-49DA-BFB9-F5C855EF104C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625638274" sldId="1197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71162357" sldId="1198"/>
        </pc:sldMkLst>
      </pc:sldChg>
      <pc:sldChg chg="modSp new mod">
        <pc:chgData name="Ergo Pikas" userId="373b2451-e853-476f-a277-44e9f088c44b" providerId="ADAL" clId="{4E376ABE-FDEF-45E5-91CE-5C93DDC43FC3}" dt="2025-02-18T21:18:19.906" v="2635" actId="404"/>
        <pc:sldMkLst>
          <pc:docMk/>
          <pc:sldMk cId="2981762324" sldId="1198"/>
        </pc:sldMkLst>
        <pc:spChg chg="mod">
          <ac:chgData name="Ergo Pikas" userId="373b2451-e853-476f-a277-44e9f088c44b" providerId="ADAL" clId="{4E376ABE-FDEF-45E5-91CE-5C93DDC43FC3}" dt="2025-02-18T21:18:19.906" v="2635" actId="404"/>
          <ac:spMkLst>
            <pc:docMk/>
            <pc:sldMk cId="2981762324" sldId="1198"/>
            <ac:spMk id="2" creationId="{B4F671F7-09F7-4280-948E-7CA9E01B9B7B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383984437" sldId="1199"/>
        </pc:sldMkLst>
      </pc:sldChg>
      <pc:sldChg chg="modSp new mod">
        <pc:chgData name="Ergo Pikas" userId="373b2451-e853-476f-a277-44e9f088c44b" providerId="ADAL" clId="{4E376ABE-FDEF-45E5-91CE-5C93DDC43FC3}" dt="2025-02-18T21:17:52.119" v="2628" actId="20577"/>
        <pc:sldMkLst>
          <pc:docMk/>
          <pc:sldMk cId="3473136004" sldId="1199"/>
        </pc:sldMkLst>
        <pc:spChg chg="mod">
          <ac:chgData name="Ergo Pikas" userId="373b2451-e853-476f-a277-44e9f088c44b" providerId="ADAL" clId="{4E376ABE-FDEF-45E5-91CE-5C93DDC43FC3}" dt="2025-02-18T21:17:52.119" v="2628" actId="20577"/>
          <ac:spMkLst>
            <pc:docMk/>
            <pc:sldMk cId="3473136004" sldId="1199"/>
            <ac:spMk id="2" creationId="{57CEE3BC-B533-496A-AEB5-31C8EDC9DB3F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80868802" sldId="1200"/>
        </pc:sldMkLst>
      </pc:sldChg>
      <pc:sldChg chg="addSp delSp modSp new mod modAnim">
        <pc:chgData name="Ergo Pikas" userId="373b2451-e853-476f-a277-44e9f088c44b" providerId="ADAL" clId="{4E376ABE-FDEF-45E5-91CE-5C93DDC43FC3}" dt="2025-02-19T09:00:06.078" v="8083" actId="113"/>
        <pc:sldMkLst>
          <pc:docMk/>
          <pc:sldMk cId="3178288506" sldId="1200"/>
        </pc:sldMkLst>
        <pc:spChg chg="mod">
          <ac:chgData name="Ergo Pikas" userId="373b2451-e853-476f-a277-44e9f088c44b" providerId="ADAL" clId="{4E376ABE-FDEF-45E5-91CE-5C93DDC43FC3}" dt="2025-02-18T21:53:42.840" v="2777" actId="20577"/>
          <ac:spMkLst>
            <pc:docMk/>
            <pc:sldMk cId="3178288506" sldId="1200"/>
            <ac:spMk id="2" creationId="{A2FE0E8F-9F0B-49EC-AF72-2B349EDCFF5C}"/>
          </ac:spMkLst>
        </pc:spChg>
        <pc:spChg chg="mod">
          <ac:chgData name="Ergo Pikas" userId="373b2451-e853-476f-a277-44e9f088c44b" providerId="ADAL" clId="{4E376ABE-FDEF-45E5-91CE-5C93DDC43FC3}" dt="2025-02-19T09:00:06.078" v="8083" actId="113"/>
          <ac:spMkLst>
            <pc:docMk/>
            <pc:sldMk cId="3178288506" sldId="1200"/>
            <ac:spMk id="3" creationId="{59332577-7D79-4A8C-827B-FC87D8B8EA3C}"/>
          </ac:spMkLst>
        </pc:spChg>
        <pc:spChg chg="add del">
          <ac:chgData name="Ergo Pikas" userId="373b2451-e853-476f-a277-44e9f088c44b" providerId="ADAL" clId="{4E376ABE-FDEF-45E5-91CE-5C93DDC43FC3}" dt="2025-02-18T22:02:46.636" v="3086" actId="22"/>
          <ac:spMkLst>
            <pc:docMk/>
            <pc:sldMk cId="3178288506" sldId="1200"/>
            <ac:spMk id="5" creationId="{E0928861-1612-41C0-82C4-26D4B8FB328A}"/>
          </ac:spMkLst>
        </pc:spChg>
      </pc:sldChg>
      <pc:sldChg chg="addSp delSp modSp add mod modAnim">
        <pc:chgData name="Ergo Pikas" userId="373b2451-e853-476f-a277-44e9f088c44b" providerId="ADAL" clId="{4E376ABE-FDEF-45E5-91CE-5C93DDC43FC3}" dt="2025-02-19T04:31:00.823" v="4767"/>
        <pc:sldMkLst>
          <pc:docMk/>
          <pc:sldMk cId="41267479" sldId="1201"/>
        </pc:sldMkLst>
        <pc:spChg chg="del mod">
          <ac:chgData name="Ergo Pikas" userId="373b2451-e853-476f-a277-44e9f088c44b" providerId="ADAL" clId="{4E376ABE-FDEF-45E5-91CE-5C93DDC43FC3}" dt="2025-02-18T22:08:57.699" v="3173" actId="478"/>
          <ac:spMkLst>
            <pc:docMk/>
            <pc:sldMk cId="41267479" sldId="1201"/>
            <ac:spMk id="3" creationId="{59332577-7D79-4A8C-827B-FC87D8B8EA3C}"/>
          </ac:spMkLst>
        </pc:spChg>
        <pc:graphicFrameChg chg="add mod modGraphic">
          <ac:chgData name="Ergo Pikas" userId="373b2451-e853-476f-a277-44e9f088c44b" providerId="ADAL" clId="{4E376ABE-FDEF-45E5-91CE-5C93DDC43FC3}" dt="2025-02-18T22:10:13.864" v="3231"/>
          <ac:graphicFrameMkLst>
            <pc:docMk/>
            <pc:sldMk cId="41267479" sldId="1201"/>
            <ac:graphicFrameMk id="4" creationId="{703AD638-6077-4E1E-A722-F4DB38F41A1E}"/>
          </ac:graphicFrameMkLst>
        </pc:graphicFrame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3394879041" sldId="1201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280748976" sldId="1202"/>
        </pc:sldMkLst>
      </pc:sldChg>
      <pc:sldChg chg="addSp delSp modSp new mod modAnim">
        <pc:chgData name="Ergo Pikas" userId="373b2451-e853-476f-a277-44e9f088c44b" providerId="ADAL" clId="{4E376ABE-FDEF-45E5-91CE-5C93DDC43FC3}" dt="2025-02-19T09:11:31.403" v="8751" actId="6549"/>
        <pc:sldMkLst>
          <pc:docMk/>
          <pc:sldMk cId="1407816993" sldId="1202"/>
        </pc:sldMkLst>
        <pc:spChg chg="mod">
          <ac:chgData name="Ergo Pikas" userId="373b2451-e853-476f-a277-44e9f088c44b" providerId="ADAL" clId="{4E376ABE-FDEF-45E5-91CE-5C93DDC43FC3}" dt="2025-02-18T22:22:12.676" v="3344"/>
          <ac:spMkLst>
            <pc:docMk/>
            <pc:sldMk cId="1407816993" sldId="1202"/>
            <ac:spMk id="2" creationId="{A54DC422-5293-49B9-9AE1-2325AB71EC25}"/>
          </ac:spMkLst>
        </pc:spChg>
        <pc:spChg chg="mod">
          <ac:chgData name="Ergo Pikas" userId="373b2451-e853-476f-a277-44e9f088c44b" providerId="ADAL" clId="{4E376ABE-FDEF-45E5-91CE-5C93DDC43FC3}" dt="2025-02-19T09:11:31.403" v="8751" actId="6549"/>
          <ac:spMkLst>
            <pc:docMk/>
            <pc:sldMk cId="1407816993" sldId="1202"/>
            <ac:spMk id="3" creationId="{F9815897-29A4-48CC-BBEB-69A038D224C1}"/>
          </ac:spMkLst>
        </pc:spChg>
        <pc:picChg chg="add del mod">
          <ac:chgData name="Ergo Pikas" userId="373b2451-e853-476f-a277-44e9f088c44b" providerId="ADAL" clId="{4E376ABE-FDEF-45E5-91CE-5C93DDC43FC3}" dt="2025-02-18T22:20:35.723" v="3338" actId="478"/>
          <ac:picMkLst>
            <pc:docMk/>
            <pc:sldMk cId="1407816993" sldId="1202"/>
            <ac:picMk id="4" creationId="{A193F364-DA5D-4FEC-B22E-BB2666B2C358}"/>
          </ac:picMkLst>
        </pc:picChg>
        <pc:picChg chg="add mod">
          <ac:chgData name="Ergo Pikas" userId="373b2451-e853-476f-a277-44e9f088c44b" providerId="ADAL" clId="{4E376ABE-FDEF-45E5-91CE-5C93DDC43FC3}" dt="2025-02-19T04:30:14.620" v="4756" actId="1076"/>
          <ac:picMkLst>
            <pc:docMk/>
            <pc:sldMk cId="1407816993" sldId="1202"/>
            <ac:picMk id="5" creationId="{9DA16B66-614F-47C2-9083-79B02A5D3A2B}"/>
          </ac:picMkLst>
        </pc:pic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317584756" sldId="1203"/>
        </pc:sldMkLst>
      </pc:sldChg>
      <pc:sldChg chg="modSp new mod modAnim">
        <pc:chgData name="Ergo Pikas" userId="373b2451-e853-476f-a277-44e9f088c44b" providerId="ADAL" clId="{4E376ABE-FDEF-45E5-91CE-5C93DDC43FC3}" dt="2025-02-19T09:11:44.119" v="8753"/>
        <pc:sldMkLst>
          <pc:docMk/>
          <pc:sldMk cId="2376890305" sldId="1203"/>
        </pc:sldMkLst>
        <pc:spChg chg="mod">
          <ac:chgData name="Ergo Pikas" userId="373b2451-e853-476f-a277-44e9f088c44b" providerId="ADAL" clId="{4E376ABE-FDEF-45E5-91CE-5C93DDC43FC3}" dt="2025-02-18T22:23:39.330" v="3486" actId="20577"/>
          <ac:spMkLst>
            <pc:docMk/>
            <pc:sldMk cId="2376890305" sldId="1203"/>
            <ac:spMk id="2" creationId="{AE9BBFDE-3B2D-4FD9-8475-512C3C9546D3}"/>
          </ac:spMkLst>
        </pc:spChg>
        <pc:spChg chg="mod">
          <ac:chgData name="Ergo Pikas" userId="373b2451-e853-476f-a277-44e9f088c44b" providerId="ADAL" clId="{4E376ABE-FDEF-45E5-91CE-5C93DDC43FC3}" dt="2025-02-19T08:22:30.024" v="7096" actId="20577"/>
          <ac:spMkLst>
            <pc:docMk/>
            <pc:sldMk cId="2376890305" sldId="1203"/>
            <ac:spMk id="3" creationId="{9BD88771-DC06-459F-AA39-A5D55433C9B3}"/>
          </ac:spMkLst>
        </pc:spChg>
      </pc:sldChg>
      <pc:sldChg chg="addSp delSp modSp new mod delAnim modAnim chgLayout">
        <pc:chgData name="Ergo Pikas" userId="373b2451-e853-476f-a277-44e9f088c44b" providerId="ADAL" clId="{4E376ABE-FDEF-45E5-91CE-5C93DDC43FC3}" dt="2025-02-19T09:13:15.824" v="8817" actId="403"/>
        <pc:sldMkLst>
          <pc:docMk/>
          <pc:sldMk cId="2930026457" sldId="1204"/>
        </pc:sldMkLst>
        <pc:spChg chg="mod ord">
          <ac:chgData name="Ergo Pikas" userId="373b2451-e853-476f-a277-44e9f088c44b" providerId="ADAL" clId="{4E376ABE-FDEF-45E5-91CE-5C93DDC43FC3}" dt="2025-02-19T08:23:40.463" v="7124" actId="790"/>
          <ac:spMkLst>
            <pc:docMk/>
            <pc:sldMk cId="2930026457" sldId="1204"/>
            <ac:spMk id="2" creationId="{E3224E2F-EEDB-4295-87E7-A40489D2FA23}"/>
          </ac:spMkLst>
        </pc:spChg>
        <pc:spChg chg="del">
          <ac:chgData name="Ergo Pikas" userId="373b2451-e853-476f-a277-44e9f088c44b" providerId="ADAL" clId="{4E376ABE-FDEF-45E5-91CE-5C93DDC43FC3}" dt="2025-02-18T22:26:40.671" v="3510" actId="478"/>
          <ac:spMkLst>
            <pc:docMk/>
            <pc:sldMk cId="2930026457" sldId="1204"/>
            <ac:spMk id="3" creationId="{CB65B83F-2AB7-469A-8823-9BD2D39B5F38}"/>
          </ac:spMkLst>
        </pc:spChg>
        <pc:spChg chg="add del mod">
          <ac:chgData name="Ergo Pikas" userId="373b2451-e853-476f-a277-44e9f088c44b" providerId="ADAL" clId="{4E376ABE-FDEF-45E5-91CE-5C93DDC43FC3}" dt="2025-02-19T04:34:20.780" v="4814" actId="6264"/>
          <ac:spMkLst>
            <pc:docMk/>
            <pc:sldMk cId="2930026457" sldId="1204"/>
            <ac:spMk id="4" creationId="{55963729-8C24-4C93-997D-DD78F34A0B29}"/>
          </ac:spMkLst>
        </pc:spChg>
        <pc:spChg chg="add del mod">
          <ac:chgData name="Ergo Pikas" userId="373b2451-e853-476f-a277-44e9f088c44b" providerId="ADAL" clId="{4E376ABE-FDEF-45E5-91CE-5C93DDC43FC3}" dt="2025-02-19T04:34:43.826" v="4820" actId="478"/>
          <ac:spMkLst>
            <pc:docMk/>
            <pc:sldMk cId="2930026457" sldId="1204"/>
            <ac:spMk id="6" creationId="{6063FE10-53D1-470F-BD20-FFD1EB22E22A}"/>
          </ac:spMkLst>
        </pc:spChg>
        <pc:spChg chg="add del mod ord">
          <ac:chgData name="Ergo Pikas" userId="373b2451-e853-476f-a277-44e9f088c44b" providerId="ADAL" clId="{4E376ABE-FDEF-45E5-91CE-5C93DDC43FC3}" dt="2025-02-19T04:34:23.064" v="4815" actId="700"/>
          <ac:spMkLst>
            <pc:docMk/>
            <pc:sldMk cId="2930026457" sldId="1204"/>
            <ac:spMk id="7" creationId="{81B6DA50-1F60-4579-8919-125C6B2ED05A}"/>
          </ac:spMkLst>
        </pc:spChg>
        <pc:spChg chg="add mod ord">
          <ac:chgData name="Ergo Pikas" userId="373b2451-e853-476f-a277-44e9f088c44b" providerId="ADAL" clId="{4E376ABE-FDEF-45E5-91CE-5C93DDC43FC3}" dt="2025-02-19T09:13:15.824" v="8817" actId="403"/>
          <ac:spMkLst>
            <pc:docMk/>
            <pc:sldMk cId="2930026457" sldId="1204"/>
            <ac:spMk id="8" creationId="{7711C74F-B1D4-4391-AF8B-DAA180E7C49A}"/>
          </ac:spMkLst>
        </pc:spChg>
        <pc:picChg chg="add del mod">
          <ac:chgData name="Ergo Pikas" userId="373b2451-e853-476f-a277-44e9f088c44b" providerId="ADAL" clId="{4E376ABE-FDEF-45E5-91CE-5C93DDC43FC3}" dt="2025-02-19T04:34:12.946" v="4812" actId="21"/>
          <ac:picMkLst>
            <pc:docMk/>
            <pc:sldMk cId="2930026457" sldId="1204"/>
            <ac:picMk id="5" creationId="{93418CB6-8914-4916-B2D9-381D9BFD4955}"/>
          </ac:picMkLst>
        </pc:picChg>
      </pc:sldChg>
      <pc:sldChg chg="addSp delSp modSp new mod ord delAnim modAnim">
        <pc:chgData name="Ergo Pikas" userId="373b2451-e853-476f-a277-44e9f088c44b" providerId="ADAL" clId="{4E376ABE-FDEF-45E5-91CE-5C93DDC43FC3}" dt="2025-02-19T09:08:19.794" v="8711"/>
        <pc:sldMkLst>
          <pc:docMk/>
          <pc:sldMk cId="1708980819" sldId="1205"/>
        </pc:sldMkLst>
        <pc:spChg chg="mod">
          <ac:chgData name="Ergo Pikas" userId="373b2451-e853-476f-a277-44e9f088c44b" providerId="ADAL" clId="{4E376ABE-FDEF-45E5-91CE-5C93DDC43FC3}" dt="2025-02-19T07:39:07.315" v="6104" actId="20577"/>
          <ac:spMkLst>
            <pc:docMk/>
            <pc:sldMk cId="1708980819" sldId="1205"/>
            <ac:spMk id="2" creationId="{682A1B4E-1325-4A5C-8BE7-7CDB3C39126A}"/>
          </ac:spMkLst>
        </pc:spChg>
        <pc:spChg chg="del">
          <ac:chgData name="Ergo Pikas" userId="373b2451-e853-476f-a277-44e9f088c44b" providerId="ADAL" clId="{4E376ABE-FDEF-45E5-91CE-5C93DDC43FC3}" dt="2025-02-18T22:29:08.846" v="3593" actId="478"/>
          <ac:spMkLst>
            <pc:docMk/>
            <pc:sldMk cId="1708980819" sldId="1205"/>
            <ac:spMk id="3" creationId="{9BCB774A-F268-42B2-BF67-542D4D609ABE}"/>
          </ac:spMkLst>
        </pc:spChg>
        <pc:picChg chg="add del mod">
          <ac:chgData name="Ergo Pikas" userId="373b2451-e853-476f-a277-44e9f088c44b" providerId="ADAL" clId="{4E376ABE-FDEF-45E5-91CE-5C93DDC43FC3}" dt="2025-02-19T04:34:33.113" v="4818" actId="478"/>
          <ac:picMkLst>
            <pc:docMk/>
            <pc:sldMk cId="1708980819" sldId="1205"/>
            <ac:picMk id="4" creationId="{5F175E18-626F-4CA4-8E38-97049F105FA7}"/>
          </ac:picMkLst>
        </pc:picChg>
        <pc:picChg chg="add mod">
          <ac:chgData name="Ergo Pikas" userId="373b2451-e853-476f-a277-44e9f088c44b" providerId="ADAL" clId="{4E376ABE-FDEF-45E5-91CE-5C93DDC43FC3}" dt="2025-02-19T07:46:02.425" v="6242" actId="1076"/>
          <ac:picMkLst>
            <pc:docMk/>
            <pc:sldMk cId="1708980819" sldId="1205"/>
            <ac:picMk id="5" creationId="{F7DBE239-4C17-4434-AF11-C43C21B8004B}"/>
          </ac:picMkLst>
        </pc:picChg>
      </pc:sldChg>
      <pc:sldChg chg="addSp delSp modSp new mod">
        <pc:chgData name="Ergo Pikas" userId="373b2451-e853-476f-a277-44e9f088c44b" providerId="ADAL" clId="{4E376ABE-FDEF-45E5-91CE-5C93DDC43FC3}" dt="2025-02-18T22:32:06.049" v="3603" actId="20577"/>
        <pc:sldMkLst>
          <pc:docMk/>
          <pc:sldMk cId="3923338284" sldId="1206"/>
        </pc:sldMkLst>
        <pc:spChg chg="mod">
          <ac:chgData name="Ergo Pikas" userId="373b2451-e853-476f-a277-44e9f088c44b" providerId="ADAL" clId="{4E376ABE-FDEF-45E5-91CE-5C93DDC43FC3}" dt="2025-02-18T22:32:06.049" v="3603" actId="20577"/>
          <ac:spMkLst>
            <pc:docMk/>
            <pc:sldMk cId="3923338284" sldId="1206"/>
            <ac:spMk id="2" creationId="{6CC03920-B8E9-40C0-8D6E-C2F6336D812B}"/>
          </ac:spMkLst>
        </pc:spChg>
        <pc:spChg chg="add del">
          <ac:chgData name="Ergo Pikas" userId="373b2451-e853-476f-a277-44e9f088c44b" providerId="ADAL" clId="{4E376ABE-FDEF-45E5-91CE-5C93DDC43FC3}" dt="2025-02-18T22:32:03.959" v="3601" actId="22"/>
          <ac:spMkLst>
            <pc:docMk/>
            <pc:sldMk cId="3923338284" sldId="1206"/>
            <ac:spMk id="5" creationId="{5300FA92-FD87-4EFB-BE5E-0B05F74A334F}"/>
          </ac:spMkLst>
        </pc:spChg>
      </pc:sldChg>
      <pc:sldChg chg="modSp new mod">
        <pc:chgData name="Ergo Pikas" userId="373b2451-e853-476f-a277-44e9f088c44b" providerId="ADAL" clId="{4E376ABE-FDEF-45E5-91CE-5C93DDC43FC3}" dt="2025-02-18T22:32:39.718" v="3608" actId="20577"/>
        <pc:sldMkLst>
          <pc:docMk/>
          <pc:sldMk cId="2726188177" sldId="1207"/>
        </pc:sldMkLst>
        <pc:spChg chg="mod">
          <ac:chgData name="Ergo Pikas" userId="373b2451-e853-476f-a277-44e9f088c44b" providerId="ADAL" clId="{4E376ABE-FDEF-45E5-91CE-5C93DDC43FC3}" dt="2025-02-18T22:32:39.718" v="3608" actId="20577"/>
          <ac:spMkLst>
            <pc:docMk/>
            <pc:sldMk cId="2726188177" sldId="1207"/>
            <ac:spMk id="2" creationId="{51ECB6D5-32D8-4B0E-A290-0FA6BF948987}"/>
          </ac:spMkLst>
        </pc:spChg>
      </pc:sldChg>
      <pc:sldChg chg="modSp new mod modAnim">
        <pc:chgData name="Ergo Pikas" userId="373b2451-e853-476f-a277-44e9f088c44b" providerId="ADAL" clId="{4E376ABE-FDEF-45E5-91CE-5C93DDC43FC3}" dt="2025-02-19T08:02:53.914" v="6793" actId="113"/>
        <pc:sldMkLst>
          <pc:docMk/>
          <pc:sldMk cId="1165646087" sldId="1208"/>
        </pc:sldMkLst>
        <pc:spChg chg="mod">
          <ac:chgData name="Ergo Pikas" userId="373b2451-e853-476f-a277-44e9f088c44b" providerId="ADAL" clId="{4E376ABE-FDEF-45E5-91CE-5C93DDC43FC3}" dt="2025-02-18T22:33:35.358" v="3611" actId="20577"/>
          <ac:spMkLst>
            <pc:docMk/>
            <pc:sldMk cId="1165646087" sldId="1208"/>
            <ac:spMk id="2" creationId="{A052FDFD-2055-4FB0-A0AB-3A78E12F3690}"/>
          </ac:spMkLst>
        </pc:spChg>
        <pc:spChg chg="mod">
          <ac:chgData name="Ergo Pikas" userId="373b2451-e853-476f-a277-44e9f088c44b" providerId="ADAL" clId="{4E376ABE-FDEF-45E5-91CE-5C93DDC43FC3}" dt="2025-02-19T08:02:53.914" v="6793" actId="113"/>
          <ac:spMkLst>
            <pc:docMk/>
            <pc:sldMk cId="1165646087" sldId="1208"/>
            <ac:spMk id="3" creationId="{560079A7-FBE2-4399-82D7-5AFF86C1029D}"/>
          </ac:spMkLst>
        </pc:spChg>
      </pc:sldChg>
      <pc:sldChg chg="modSp new mod modAnim">
        <pc:chgData name="Ergo Pikas" userId="373b2451-e853-476f-a277-44e9f088c44b" providerId="ADAL" clId="{4E376ABE-FDEF-45E5-91CE-5C93DDC43FC3}" dt="2025-02-19T09:15:09.989" v="8828" actId="113"/>
        <pc:sldMkLst>
          <pc:docMk/>
          <pc:sldMk cId="566703996" sldId="1209"/>
        </pc:sldMkLst>
        <pc:spChg chg="mod">
          <ac:chgData name="Ergo Pikas" userId="373b2451-e853-476f-a277-44e9f088c44b" providerId="ADAL" clId="{4E376ABE-FDEF-45E5-91CE-5C93DDC43FC3}" dt="2025-02-19T09:14:56.983" v="8825" actId="20577"/>
          <ac:spMkLst>
            <pc:docMk/>
            <pc:sldMk cId="566703996" sldId="1209"/>
            <ac:spMk id="2" creationId="{595548D9-25E2-4243-AE43-8F2BDBFB059D}"/>
          </ac:spMkLst>
        </pc:spChg>
        <pc:spChg chg="mod">
          <ac:chgData name="Ergo Pikas" userId="373b2451-e853-476f-a277-44e9f088c44b" providerId="ADAL" clId="{4E376ABE-FDEF-45E5-91CE-5C93DDC43FC3}" dt="2025-02-19T09:15:09.989" v="8828" actId="113"/>
          <ac:spMkLst>
            <pc:docMk/>
            <pc:sldMk cId="566703996" sldId="1209"/>
            <ac:spMk id="3" creationId="{59DE5A82-9EC6-47A5-B3A7-6F83725A3B3E}"/>
          </ac:spMkLst>
        </pc:spChg>
      </pc:sldChg>
      <pc:sldChg chg="modSp new mod modAnim">
        <pc:chgData name="Ergo Pikas" userId="373b2451-e853-476f-a277-44e9f088c44b" providerId="ADAL" clId="{4E376ABE-FDEF-45E5-91CE-5C93DDC43FC3}" dt="2025-02-19T09:15:35.254" v="8844" actId="20577"/>
        <pc:sldMkLst>
          <pc:docMk/>
          <pc:sldMk cId="3021502050" sldId="1210"/>
        </pc:sldMkLst>
        <pc:spChg chg="mod">
          <ac:chgData name="Ergo Pikas" userId="373b2451-e853-476f-a277-44e9f088c44b" providerId="ADAL" clId="{4E376ABE-FDEF-45E5-91CE-5C93DDC43FC3}" dt="2025-02-18T22:41:12.612" v="3747" actId="20577"/>
          <ac:spMkLst>
            <pc:docMk/>
            <pc:sldMk cId="3021502050" sldId="1210"/>
            <ac:spMk id="2" creationId="{D2917DFF-F315-4221-98FF-D6844DEB5345}"/>
          </ac:spMkLst>
        </pc:spChg>
        <pc:spChg chg="mod">
          <ac:chgData name="Ergo Pikas" userId="373b2451-e853-476f-a277-44e9f088c44b" providerId="ADAL" clId="{4E376ABE-FDEF-45E5-91CE-5C93DDC43FC3}" dt="2025-02-19T09:15:35.254" v="8844" actId="20577"/>
          <ac:spMkLst>
            <pc:docMk/>
            <pc:sldMk cId="3021502050" sldId="1210"/>
            <ac:spMk id="3" creationId="{4F77DA13-20A6-4E77-9151-BF3FC4AED7D6}"/>
          </ac:spMkLst>
        </pc:spChg>
      </pc:sldChg>
      <pc:sldChg chg="modSp new mod">
        <pc:chgData name="Ergo Pikas" userId="373b2451-e853-476f-a277-44e9f088c44b" providerId="ADAL" clId="{4E376ABE-FDEF-45E5-91CE-5C93DDC43FC3}" dt="2025-02-18T22:59:05.307" v="4292"/>
        <pc:sldMkLst>
          <pc:docMk/>
          <pc:sldMk cId="3552848017" sldId="1211"/>
        </pc:sldMkLst>
        <pc:spChg chg="mod">
          <ac:chgData name="Ergo Pikas" userId="373b2451-e853-476f-a277-44e9f088c44b" providerId="ADAL" clId="{4E376ABE-FDEF-45E5-91CE-5C93DDC43FC3}" dt="2025-02-18T22:59:05.307" v="4292"/>
          <ac:spMkLst>
            <pc:docMk/>
            <pc:sldMk cId="3552848017" sldId="1211"/>
            <ac:spMk id="2" creationId="{17FECD47-A4CC-4A0E-8EA0-17639181AF3E}"/>
          </ac:spMkLst>
        </pc:spChg>
      </pc:sldChg>
      <pc:sldChg chg="addSp delSp modSp new mod modAnim">
        <pc:chgData name="Ergo Pikas" userId="373b2451-e853-476f-a277-44e9f088c44b" providerId="ADAL" clId="{4E376ABE-FDEF-45E5-91CE-5C93DDC43FC3}" dt="2025-02-19T09:16:26.892" v="8850" actId="113"/>
        <pc:sldMkLst>
          <pc:docMk/>
          <pc:sldMk cId="183178234" sldId="1212"/>
        </pc:sldMkLst>
        <pc:spChg chg="mod">
          <ac:chgData name="Ergo Pikas" userId="373b2451-e853-476f-a277-44e9f088c44b" providerId="ADAL" clId="{4E376ABE-FDEF-45E5-91CE-5C93DDC43FC3}" dt="2025-02-18T23:09:45.441" v="4508" actId="20577"/>
          <ac:spMkLst>
            <pc:docMk/>
            <pc:sldMk cId="183178234" sldId="1212"/>
            <ac:spMk id="2" creationId="{3ED53236-FF51-4392-9BDE-544F2B316A89}"/>
          </ac:spMkLst>
        </pc:spChg>
        <pc:spChg chg="mod">
          <ac:chgData name="Ergo Pikas" userId="373b2451-e853-476f-a277-44e9f088c44b" providerId="ADAL" clId="{4E376ABE-FDEF-45E5-91CE-5C93DDC43FC3}" dt="2025-02-19T09:16:26.892" v="8850" actId="113"/>
          <ac:spMkLst>
            <pc:docMk/>
            <pc:sldMk cId="183178234" sldId="1212"/>
            <ac:spMk id="3" creationId="{01135650-A109-4943-8409-BDD33F32BEFC}"/>
          </ac:spMkLst>
        </pc:spChg>
        <pc:spChg chg="add del">
          <ac:chgData name="Ergo Pikas" userId="373b2451-e853-476f-a277-44e9f088c44b" providerId="ADAL" clId="{4E376ABE-FDEF-45E5-91CE-5C93DDC43FC3}" dt="2025-02-18T23:10:18.895" v="4517"/>
          <ac:spMkLst>
            <pc:docMk/>
            <pc:sldMk cId="183178234" sldId="1212"/>
            <ac:spMk id="4" creationId="{F63FE9B5-12B6-4021-A185-F998FE91C4CA}"/>
          </ac:spMkLst>
        </pc:spChg>
        <pc:spChg chg="add del">
          <ac:chgData name="Ergo Pikas" userId="373b2451-e853-476f-a277-44e9f088c44b" providerId="ADAL" clId="{4E376ABE-FDEF-45E5-91CE-5C93DDC43FC3}" dt="2025-02-18T23:10:20.060" v="4519"/>
          <ac:spMkLst>
            <pc:docMk/>
            <pc:sldMk cId="183178234" sldId="1212"/>
            <ac:spMk id="5" creationId="{0CD906C8-07C6-4DD8-9B61-4C179B93206A}"/>
          </ac:spMkLst>
        </pc:spChg>
      </pc:sldChg>
      <pc:sldChg chg="new del">
        <pc:chgData name="Ergo Pikas" userId="373b2451-e853-476f-a277-44e9f088c44b" providerId="ADAL" clId="{4E376ABE-FDEF-45E5-91CE-5C93DDC43FC3}" dt="2025-02-18T22:59:54.091" v="4294" actId="680"/>
        <pc:sldMkLst>
          <pc:docMk/>
          <pc:sldMk cId="646532203" sldId="1212"/>
        </pc:sldMkLst>
      </pc:sldChg>
      <pc:sldChg chg="modSp new mod modAnim">
        <pc:chgData name="Ergo Pikas" userId="373b2451-e853-476f-a277-44e9f088c44b" providerId="ADAL" clId="{4E376ABE-FDEF-45E5-91CE-5C93DDC43FC3}" dt="2025-02-19T09:09:46.194" v="8734" actId="113"/>
        <pc:sldMkLst>
          <pc:docMk/>
          <pc:sldMk cId="370579455" sldId="1213"/>
        </pc:sldMkLst>
        <pc:spChg chg="mod">
          <ac:chgData name="Ergo Pikas" userId="373b2451-e853-476f-a277-44e9f088c44b" providerId="ADAL" clId="{4E376ABE-FDEF-45E5-91CE-5C93DDC43FC3}" dt="2025-02-19T08:41:29.341" v="7846" actId="20577"/>
          <ac:spMkLst>
            <pc:docMk/>
            <pc:sldMk cId="370579455" sldId="1213"/>
            <ac:spMk id="2" creationId="{AEB70A60-8330-4E38-A009-D11CFD8B412B}"/>
          </ac:spMkLst>
        </pc:spChg>
        <pc:spChg chg="mod">
          <ac:chgData name="Ergo Pikas" userId="373b2451-e853-476f-a277-44e9f088c44b" providerId="ADAL" clId="{4E376ABE-FDEF-45E5-91CE-5C93DDC43FC3}" dt="2025-02-19T09:09:46.194" v="8734" actId="113"/>
          <ac:spMkLst>
            <pc:docMk/>
            <pc:sldMk cId="370579455" sldId="1213"/>
            <ac:spMk id="3" creationId="{DAED22E0-7E01-410B-A20E-B638E3065285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276282195" sldId="1214"/>
        </pc:sldMkLst>
      </pc:sldChg>
      <pc:sldChg chg="add">
        <pc:chgData name="Ergo Pikas" userId="373b2451-e853-476f-a277-44e9f088c44b" providerId="ADAL" clId="{4E376ABE-FDEF-45E5-91CE-5C93DDC43FC3}" dt="2025-02-19T08:59:36.694" v="8081"/>
        <pc:sldMkLst>
          <pc:docMk/>
          <pc:sldMk cId="1844980137" sldId="1214"/>
        </pc:sldMkLst>
      </pc:sldChg>
      <pc:sldChg chg="modSp new del mod modAnim chgLayout">
        <pc:chgData name="Ergo Pikas" userId="373b2451-e853-476f-a277-44e9f088c44b" providerId="ADAL" clId="{4E376ABE-FDEF-45E5-91CE-5C93DDC43FC3}" dt="2025-02-19T08:59:28.187" v="8080" actId="2696"/>
        <pc:sldMkLst>
          <pc:docMk/>
          <pc:sldMk cId="2177642529" sldId="1214"/>
        </pc:sldMkLst>
        <pc:spChg chg="mod ord">
          <ac:chgData name="Ergo Pikas" userId="373b2451-e853-476f-a277-44e9f088c44b" providerId="ADAL" clId="{4E376ABE-FDEF-45E5-91CE-5C93DDC43FC3}" dt="2025-02-19T05:13:02.308" v="5459" actId="20577"/>
          <ac:spMkLst>
            <pc:docMk/>
            <pc:sldMk cId="2177642529" sldId="1214"/>
            <ac:spMk id="2" creationId="{D7A46336-3CD1-48CC-9C5E-15465E69E375}"/>
          </ac:spMkLst>
        </pc:spChg>
        <pc:spChg chg="mod ord">
          <ac:chgData name="Ergo Pikas" userId="373b2451-e853-476f-a277-44e9f088c44b" providerId="ADAL" clId="{4E376ABE-FDEF-45E5-91CE-5C93DDC43FC3}" dt="2025-02-19T08:24:52.448" v="7161" actId="20577"/>
          <ac:spMkLst>
            <pc:docMk/>
            <pc:sldMk cId="2177642529" sldId="1214"/>
            <ac:spMk id="3" creationId="{ABA99265-C511-4678-874F-E01BC3338D09}"/>
          </ac:spMkLst>
        </pc:spChg>
      </pc:sldChg>
      <pc:sldChg chg="modSp new mod modAnim">
        <pc:chgData name="Ergo Pikas" userId="373b2451-e853-476f-a277-44e9f088c44b" providerId="ADAL" clId="{4E376ABE-FDEF-45E5-91CE-5C93DDC43FC3}" dt="2025-02-19T08:26:36.733" v="7206" actId="113"/>
        <pc:sldMkLst>
          <pc:docMk/>
          <pc:sldMk cId="583314798" sldId="1215"/>
        </pc:sldMkLst>
        <pc:spChg chg="mod">
          <ac:chgData name="Ergo Pikas" userId="373b2451-e853-476f-a277-44e9f088c44b" providerId="ADAL" clId="{4E376ABE-FDEF-45E5-91CE-5C93DDC43FC3}" dt="2025-02-19T07:46:33.854" v="6274" actId="20577"/>
          <ac:spMkLst>
            <pc:docMk/>
            <pc:sldMk cId="583314798" sldId="1215"/>
            <ac:spMk id="2" creationId="{199C1B3E-7E37-4CBE-88B3-2FBC35BA6BAD}"/>
          </ac:spMkLst>
        </pc:spChg>
        <pc:spChg chg="mod">
          <ac:chgData name="Ergo Pikas" userId="373b2451-e853-476f-a277-44e9f088c44b" providerId="ADAL" clId="{4E376ABE-FDEF-45E5-91CE-5C93DDC43FC3}" dt="2025-02-19T08:26:36.733" v="7206" actId="113"/>
          <ac:spMkLst>
            <pc:docMk/>
            <pc:sldMk cId="583314798" sldId="1215"/>
            <ac:spMk id="3" creationId="{F7E921AD-D11F-4E01-B5B8-4DE2A7270EA1}"/>
          </ac:spMkLst>
        </pc:spChg>
      </pc:sldChg>
      <pc:sldChg chg="modSp add mod modAnim">
        <pc:chgData name="Ergo Pikas" userId="373b2451-e853-476f-a277-44e9f088c44b" providerId="ADAL" clId="{4E376ABE-FDEF-45E5-91CE-5C93DDC43FC3}" dt="2025-02-19T08:33:48.975" v="7541" actId="6549"/>
        <pc:sldMkLst>
          <pc:docMk/>
          <pc:sldMk cId="688315645" sldId="1216"/>
        </pc:sldMkLst>
        <pc:spChg chg="mod">
          <ac:chgData name="Ergo Pikas" userId="373b2451-e853-476f-a277-44e9f088c44b" providerId="ADAL" clId="{4E376ABE-FDEF-45E5-91CE-5C93DDC43FC3}" dt="2025-02-19T08:32:37.926" v="7473" actId="20577"/>
          <ac:spMkLst>
            <pc:docMk/>
            <pc:sldMk cId="688315645" sldId="1216"/>
            <ac:spMk id="2" creationId="{3ED53236-FF51-4392-9BDE-544F2B316A89}"/>
          </ac:spMkLst>
        </pc:spChg>
        <pc:spChg chg="mod">
          <ac:chgData name="Ergo Pikas" userId="373b2451-e853-476f-a277-44e9f088c44b" providerId="ADAL" clId="{4E376ABE-FDEF-45E5-91CE-5C93DDC43FC3}" dt="2025-02-19T08:33:48.975" v="7541" actId="6549"/>
          <ac:spMkLst>
            <pc:docMk/>
            <pc:sldMk cId="688315645" sldId="1216"/>
            <ac:spMk id="3" creationId="{01135650-A109-4943-8409-BDD33F32BEFC}"/>
          </ac:spMkLst>
        </pc:spChg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2271612232" sldId="1216"/>
        </pc:sldMkLst>
      </pc:sldChg>
      <pc:sldChg chg="del">
        <pc:chgData name="Ergo Pikas" userId="373b2451-e853-476f-a277-44e9f088c44b" providerId="ADAL" clId="{4E376ABE-FDEF-45E5-91CE-5C93DDC43FC3}" dt="2025-02-18T16:30:13.350" v="0" actId="47"/>
        <pc:sldMkLst>
          <pc:docMk/>
          <pc:sldMk cId="186540309" sldId="1217"/>
        </pc:sldMkLst>
      </pc:sldChg>
      <pc:sldChg chg="modSp new mod modAnim">
        <pc:chgData name="Ergo Pikas" userId="373b2451-e853-476f-a277-44e9f088c44b" providerId="ADAL" clId="{4E376ABE-FDEF-45E5-91CE-5C93DDC43FC3}" dt="2025-02-19T09:14:10.499" v="8824"/>
        <pc:sldMkLst>
          <pc:docMk/>
          <pc:sldMk cId="713909491" sldId="1217"/>
        </pc:sldMkLst>
        <pc:spChg chg="mod">
          <ac:chgData name="Ergo Pikas" userId="373b2451-e853-476f-a277-44e9f088c44b" providerId="ADAL" clId="{4E376ABE-FDEF-45E5-91CE-5C93DDC43FC3}" dt="2025-02-19T09:04:18.663" v="8107" actId="20577"/>
          <ac:spMkLst>
            <pc:docMk/>
            <pc:sldMk cId="713909491" sldId="1217"/>
            <ac:spMk id="2" creationId="{80AFE14F-3AAB-4FD6-A032-AD73E0704E72}"/>
          </ac:spMkLst>
        </pc:spChg>
        <pc:spChg chg="mod">
          <ac:chgData name="Ergo Pikas" userId="373b2451-e853-476f-a277-44e9f088c44b" providerId="ADAL" clId="{4E376ABE-FDEF-45E5-91CE-5C93DDC43FC3}" dt="2025-02-19T09:13:56.324" v="8823" actId="20577"/>
          <ac:spMkLst>
            <pc:docMk/>
            <pc:sldMk cId="713909491" sldId="1217"/>
            <ac:spMk id="3" creationId="{C0FC65A5-4132-4E77-96FC-298F17DFC94E}"/>
          </ac:spMkLst>
        </pc:spChg>
      </pc:sldChg>
      <pc:sldChg chg="modSp add del mod">
        <pc:chgData name="Ergo Pikas" userId="373b2451-e853-476f-a277-44e9f088c44b" providerId="ADAL" clId="{4E376ABE-FDEF-45E5-91CE-5C93DDC43FC3}" dt="2025-02-19T07:45:57.783" v="6241" actId="47"/>
        <pc:sldMkLst>
          <pc:docMk/>
          <pc:sldMk cId="1549538903" sldId="1217"/>
        </pc:sldMkLst>
        <pc:spChg chg="mod">
          <ac:chgData name="Ergo Pikas" userId="373b2451-e853-476f-a277-44e9f088c44b" providerId="ADAL" clId="{4E376ABE-FDEF-45E5-91CE-5C93DDC43FC3}" dt="2025-02-19T07:44:05.534" v="6189" actId="21"/>
          <ac:spMkLst>
            <pc:docMk/>
            <pc:sldMk cId="1549538903" sldId="1217"/>
            <ac:spMk id="3" creationId="{DAED22E0-7E01-410B-A20E-B638E3065285}"/>
          </ac:spMkLst>
        </pc:spChg>
      </pc:sldChg>
      <pc:sldMasterChg chg="del delSldLayout">
        <pc:chgData name="Ergo Pikas" userId="373b2451-e853-476f-a277-44e9f088c44b" providerId="ADAL" clId="{4E376ABE-FDEF-45E5-91CE-5C93DDC43FC3}" dt="2025-02-18T16:30:20.830" v="2" actId="47"/>
        <pc:sldMasterMkLst>
          <pc:docMk/>
          <pc:sldMasterMk cId="2954894297" sldId="2147483648"/>
        </pc:sldMasterMkLst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1065053687" sldId="2147483649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392210212" sldId="2147483650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3509381692" sldId="2147483651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4054998544" sldId="2147483652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605960968" sldId="2147483653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1552703173" sldId="2147483654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3462942821" sldId="2147483655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2453199898" sldId="2147483656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4205401565" sldId="2147483657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3171824560" sldId="2147483658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2746699310" sldId="2147483659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59623830" sldId="2147483661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2282766881" sldId="2147483662"/>
          </pc:sldLayoutMkLst>
        </pc:sldLayoutChg>
        <pc:sldLayoutChg chg="del">
          <pc:chgData name="Ergo Pikas" userId="373b2451-e853-476f-a277-44e9f088c44b" providerId="ADAL" clId="{4E376ABE-FDEF-45E5-91CE-5C93DDC43FC3}" dt="2025-02-18T16:30:20.830" v="2" actId="47"/>
          <pc:sldLayoutMkLst>
            <pc:docMk/>
            <pc:sldMasterMk cId="2954894297" sldId="2147483648"/>
            <pc:sldLayoutMk cId="3509159510" sldId="2147483677"/>
          </pc:sldLayoutMkLst>
        </pc:sldLayoutChg>
      </pc:sldMasterChg>
      <pc:sldMasterChg chg="delSldLayout modSldLayout">
        <pc:chgData name="Ergo Pikas" userId="373b2451-e853-476f-a277-44e9f088c44b" providerId="ADAL" clId="{4E376ABE-FDEF-45E5-91CE-5C93DDC43FC3}" dt="2025-02-18T22:43:14.891" v="3862" actId="21"/>
        <pc:sldMasterMkLst>
          <pc:docMk/>
          <pc:sldMasterMk cId="1810076745" sldId="2147483663"/>
        </pc:sldMasterMkLst>
        <pc:sldLayoutChg chg="delSp mod">
          <pc:chgData name="Ergo Pikas" userId="373b2451-e853-476f-a277-44e9f088c44b" providerId="ADAL" clId="{4E376ABE-FDEF-45E5-91CE-5C93DDC43FC3}" dt="2025-02-18T22:43:14.891" v="3862" actId="21"/>
          <pc:sldLayoutMkLst>
            <pc:docMk/>
            <pc:sldMasterMk cId="1810076745" sldId="2147483663"/>
            <pc:sldLayoutMk cId="3720816160" sldId="2147483664"/>
          </pc:sldLayoutMkLst>
          <pc:spChg chg="del">
            <ac:chgData name="Ergo Pikas" userId="373b2451-e853-476f-a277-44e9f088c44b" providerId="ADAL" clId="{4E376ABE-FDEF-45E5-91CE-5C93DDC43FC3}" dt="2025-02-18T22:43:14.891" v="3862" actId="21"/>
            <ac:spMkLst>
              <pc:docMk/>
              <pc:sldMasterMk cId="1810076745" sldId="2147483663"/>
              <pc:sldLayoutMk cId="3720816160" sldId="2147483664"/>
              <ac:spMk id="14" creationId="{00000000-0000-0000-0000-000000000000}"/>
            </ac:spMkLst>
          </pc:spChg>
        </pc:sldLayoutChg>
        <pc:sldLayoutChg chg="del">
          <pc:chgData name="Ergo Pikas" userId="373b2451-e853-476f-a277-44e9f088c44b" providerId="ADAL" clId="{4E376ABE-FDEF-45E5-91CE-5C93DDC43FC3}" dt="2025-02-18T16:30:13.350" v="0" actId="47"/>
          <pc:sldLayoutMkLst>
            <pc:docMk/>
            <pc:sldMasterMk cId="1810076745" sldId="2147483663"/>
            <pc:sldLayoutMk cId="4254906408" sldId="2147483678"/>
          </pc:sldLayoutMkLst>
        </pc:sldLayoutChg>
      </pc:sldMasterChg>
    </pc:docChg>
  </pc:docChgLst>
  <pc:docChgLst>
    <pc:chgData name="Ergo Pikas" userId="373b2451-e853-476f-a277-44e9f088c44b" providerId="ADAL" clId="{BB5871B3-3F89-414C-A1D5-C659FADE9020}"/>
    <pc:docChg chg="undo redo custSel addSld delSld modSld sldOrd">
      <pc:chgData name="Ergo Pikas" userId="373b2451-e853-476f-a277-44e9f088c44b" providerId="ADAL" clId="{BB5871B3-3F89-414C-A1D5-C659FADE9020}" dt="2024-12-11T00:52:46.013" v="8944" actId="20577"/>
      <pc:docMkLst>
        <pc:docMk/>
      </pc:docMkLst>
      <pc:sldChg chg="delSp modSp mod ord">
        <pc:chgData name="Ergo Pikas" userId="373b2451-e853-476f-a277-44e9f088c44b" providerId="ADAL" clId="{BB5871B3-3F89-414C-A1D5-C659FADE9020}" dt="2024-09-27T05:29:06.288" v="3321"/>
        <pc:sldMkLst>
          <pc:docMk/>
          <pc:sldMk cId="951566135" sldId="256"/>
        </pc:sldMkLst>
        <pc:spChg chg="mod">
          <ac:chgData name="Ergo Pikas" userId="373b2451-e853-476f-a277-44e9f088c44b" providerId="ADAL" clId="{BB5871B3-3F89-414C-A1D5-C659FADE9020}" dt="2024-09-26T21:42:26.285" v="3271" actId="20577"/>
          <ac:spMkLst>
            <pc:docMk/>
            <pc:sldMk cId="951566135" sldId="256"/>
            <ac:spMk id="2" creationId="{9DA2813C-B262-400A-BBFB-ED2F34175504}"/>
          </ac:spMkLst>
        </pc:spChg>
        <pc:spChg chg="del mod">
          <ac:chgData name="Ergo Pikas" userId="373b2451-e853-476f-a277-44e9f088c44b" providerId="ADAL" clId="{BB5871B3-3F89-414C-A1D5-C659FADE9020}" dt="2024-09-26T21:39:31.962" v="3229" actId="478"/>
          <ac:spMkLst>
            <pc:docMk/>
            <pc:sldMk cId="951566135" sldId="256"/>
            <ac:spMk id="3" creationId="{B831C8E4-20A2-46F6-8412-978425E4D866}"/>
          </ac:spMkLst>
        </pc:spChg>
      </pc:sldChg>
      <pc:sldChg chg="modSp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3320165354" sldId="258"/>
        </pc:sldMkLst>
        <pc:spChg chg="mod">
          <ac:chgData name="Ergo Pikas" userId="373b2451-e853-476f-a277-44e9f088c44b" providerId="ADAL" clId="{BB5871B3-3F89-414C-A1D5-C659FADE9020}" dt="2024-09-26T07:38:33.574" v="227" actId="1076"/>
          <ac:spMkLst>
            <pc:docMk/>
            <pc:sldMk cId="3320165354" sldId="258"/>
            <ac:spMk id="8" creationId="{8E0FB5BA-F5E1-4E6A-840E-4DB28EC9DF29}"/>
          </ac:spMkLst>
        </pc:spChg>
      </pc:sldChg>
      <pc:sldChg chg="modSp add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557830092" sldId="259"/>
        </pc:sldMkLst>
        <pc:spChg chg="mod">
          <ac:chgData name="Ergo Pikas" userId="373b2451-e853-476f-a277-44e9f088c44b" providerId="ADAL" clId="{BB5871B3-3F89-414C-A1D5-C659FADE9020}" dt="2024-09-28T08:57:31.694" v="4201" actId="20577"/>
          <ac:spMkLst>
            <pc:docMk/>
            <pc:sldMk cId="557830092" sldId="259"/>
            <ac:spMk id="2" creationId="{20C8883B-A7AF-4577-BA3E-9938A390206E}"/>
          </ac:spMkLst>
        </pc:spChg>
        <pc:spChg chg="mod">
          <ac:chgData name="Ergo Pikas" userId="373b2451-e853-476f-a277-44e9f088c44b" providerId="ADAL" clId="{BB5871B3-3F89-414C-A1D5-C659FADE9020}" dt="2024-09-28T10:31:12.316" v="4939" actId="20577"/>
          <ac:spMkLst>
            <pc:docMk/>
            <pc:sldMk cId="557830092" sldId="259"/>
            <ac:spMk id="5" creationId="{51E6F214-980C-4B5F-91BB-5D78403B0AB2}"/>
          </ac:spMkLst>
        </pc:spChg>
        <pc:picChg chg="mod">
          <ac:chgData name="Ergo Pikas" userId="373b2451-e853-476f-a277-44e9f088c44b" providerId="ADAL" clId="{BB5871B3-3F89-414C-A1D5-C659FADE9020}" dt="2024-09-26T10:48:03.756" v="984" actId="1076"/>
          <ac:picMkLst>
            <pc:docMk/>
            <pc:sldMk cId="557830092" sldId="259"/>
            <ac:picMk id="8" creationId="{2DC6B7DE-DCD6-4544-9A07-4028822DF923}"/>
          </ac:picMkLst>
        </pc:picChg>
        <pc:picChg chg="mod">
          <ac:chgData name="Ergo Pikas" userId="373b2451-e853-476f-a277-44e9f088c44b" providerId="ADAL" clId="{BB5871B3-3F89-414C-A1D5-C659FADE9020}" dt="2024-09-26T10:48:03.756" v="984" actId="1076"/>
          <ac:picMkLst>
            <pc:docMk/>
            <pc:sldMk cId="557830092" sldId="259"/>
            <ac:picMk id="9" creationId="{96541096-C0AB-4E68-A54F-5FD208BAC054}"/>
          </ac:picMkLst>
        </pc:picChg>
      </pc:sldChg>
      <pc:sldChg chg="add del setBg">
        <pc:chgData name="Ergo Pikas" userId="373b2451-e853-476f-a277-44e9f088c44b" providerId="ADAL" clId="{BB5871B3-3F89-414C-A1D5-C659FADE9020}" dt="2024-09-26T08:17:07.115" v="829"/>
        <pc:sldMkLst>
          <pc:docMk/>
          <pc:sldMk cId="3492257755" sldId="259"/>
        </pc:sldMkLst>
      </pc:sldChg>
      <pc:sldChg chg="add del">
        <pc:chgData name="Ergo Pikas" userId="373b2451-e853-476f-a277-44e9f088c44b" providerId="ADAL" clId="{BB5871B3-3F89-414C-A1D5-C659FADE9020}" dt="2024-09-26T05:59:15.582" v="28"/>
        <pc:sldMkLst>
          <pc:docMk/>
          <pc:sldMk cId="1727896208" sldId="266"/>
        </pc:sldMkLst>
      </pc:sldChg>
      <pc:sldChg chg="add del">
        <pc:chgData name="Ergo Pikas" userId="373b2451-e853-476f-a277-44e9f088c44b" providerId="ADAL" clId="{BB5871B3-3F89-414C-A1D5-C659FADE9020}" dt="2024-09-26T05:59:17.157" v="29" actId="2696"/>
        <pc:sldMkLst>
          <pc:docMk/>
          <pc:sldMk cId="1768992551" sldId="266"/>
        </pc:sldMkLst>
      </pc:sldChg>
      <pc:sldChg chg="add del">
        <pc:chgData name="Ergo Pikas" userId="373b2451-e853-476f-a277-44e9f088c44b" providerId="ADAL" clId="{BB5871B3-3F89-414C-A1D5-C659FADE9020}" dt="2024-09-26T18:31:46.486" v="2267" actId="2696"/>
        <pc:sldMkLst>
          <pc:docMk/>
          <pc:sldMk cId="791623175" sldId="267"/>
        </pc:sldMkLst>
      </pc:sldChg>
      <pc:sldChg chg="add del">
        <pc:chgData name="Ergo Pikas" userId="373b2451-e853-476f-a277-44e9f088c44b" providerId="ADAL" clId="{BB5871B3-3F89-414C-A1D5-C659FADE9020}" dt="2024-09-26T05:59:15.582" v="28"/>
        <pc:sldMkLst>
          <pc:docMk/>
          <pc:sldMk cId="1348165549" sldId="267"/>
        </pc:sldMkLst>
      </pc:sldChg>
      <pc:sldChg chg="add del">
        <pc:chgData name="Ergo Pikas" userId="373b2451-e853-476f-a277-44e9f088c44b" providerId="ADAL" clId="{BB5871B3-3F89-414C-A1D5-C659FADE9020}" dt="2024-11-04T12:24:09.673" v="7497" actId="47"/>
        <pc:sldMkLst>
          <pc:docMk/>
          <pc:sldMk cId="1764461034" sldId="267"/>
        </pc:sldMkLst>
      </pc:sldChg>
      <pc:sldChg chg="add del">
        <pc:chgData name="Ergo Pikas" userId="373b2451-e853-476f-a277-44e9f088c44b" providerId="ADAL" clId="{BB5871B3-3F89-414C-A1D5-C659FADE9020}" dt="2024-09-26T18:32:16.805" v="2269" actId="2696"/>
        <pc:sldMkLst>
          <pc:docMk/>
          <pc:sldMk cId="2965536438" sldId="267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1011447575" sldId="291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1647615240" sldId="292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1806445309" sldId="293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1881890054" sldId="298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5903347" sldId="299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268176723" sldId="300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1994663161" sldId="301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702400670" sldId="335"/>
        </pc:sldMkLst>
      </pc:sldChg>
      <pc:sldChg chg="del ord">
        <pc:chgData name="Ergo Pikas" userId="373b2451-e853-476f-a277-44e9f088c44b" providerId="ADAL" clId="{BB5871B3-3F89-414C-A1D5-C659FADE9020}" dt="2024-09-26T18:25:25.171" v="2170" actId="2696"/>
        <pc:sldMkLst>
          <pc:docMk/>
          <pc:sldMk cId="1862373989" sldId="396"/>
        </pc:sldMkLst>
      </pc:sldChg>
      <pc:sldChg chg="modSp add del mod setBg">
        <pc:chgData name="Ergo Pikas" userId="373b2451-e853-476f-a277-44e9f088c44b" providerId="ADAL" clId="{BB5871B3-3F89-414C-A1D5-C659FADE9020}" dt="2024-11-04T12:24:09.673" v="7497" actId="47"/>
        <pc:sldMkLst>
          <pc:docMk/>
          <pc:sldMk cId="2788867039" sldId="396"/>
        </pc:sldMkLst>
        <pc:spChg chg="mod">
          <ac:chgData name="Ergo Pikas" userId="373b2451-e853-476f-a277-44e9f088c44b" providerId="ADAL" clId="{BB5871B3-3F89-414C-A1D5-C659FADE9020}" dt="2024-09-26T18:26:21.761" v="2204" actId="20577"/>
          <ac:spMkLst>
            <pc:docMk/>
            <pc:sldMk cId="2788867039" sldId="396"/>
            <ac:spMk id="2" creationId="{9A5D2DAB-0AD8-473B-A8C8-70B0344E9EDE}"/>
          </ac:spMkLst>
        </pc:spChg>
        <pc:spChg chg="mod">
          <ac:chgData name="Ergo Pikas" userId="373b2451-e853-476f-a277-44e9f088c44b" providerId="ADAL" clId="{BB5871B3-3F89-414C-A1D5-C659FADE9020}" dt="2024-09-26T18:26:49.679" v="2217" actId="313"/>
          <ac:spMkLst>
            <pc:docMk/>
            <pc:sldMk cId="2788867039" sldId="396"/>
            <ac:spMk id="16" creationId="{C63F8C2C-C76D-429D-B91D-69CF87A07F49}"/>
          </ac:spMkLst>
        </pc:spChg>
        <pc:spChg chg="mod">
          <ac:chgData name="Ergo Pikas" userId="373b2451-e853-476f-a277-44e9f088c44b" providerId="ADAL" clId="{BB5871B3-3F89-414C-A1D5-C659FADE9020}" dt="2024-09-26T18:27:16.236" v="2250" actId="20577"/>
          <ac:spMkLst>
            <pc:docMk/>
            <pc:sldMk cId="2788867039" sldId="396"/>
            <ac:spMk id="18" creationId="{1104D331-4D73-49AA-89A2-4C09E40B824C}"/>
          </ac:spMkLst>
        </pc:spChg>
      </pc:sldChg>
      <pc:sldChg chg="del ord">
        <pc:chgData name="Ergo Pikas" userId="373b2451-e853-476f-a277-44e9f088c44b" providerId="ADAL" clId="{BB5871B3-3F89-414C-A1D5-C659FADE9020}" dt="2024-09-26T19:10:30.755" v="2645" actId="2696"/>
        <pc:sldMkLst>
          <pc:docMk/>
          <pc:sldMk cId="972434242" sldId="397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582811128" sldId="397"/>
        </pc:sldMkLst>
      </pc:sldChg>
      <pc:sldChg chg="del ord">
        <pc:chgData name="Ergo Pikas" userId="373b2451-e853-476f-a277-44e9f088c44b" providerId="ADAL" clId="{BB5871B3-3F89-414C-A1D5-C659FADE9020}" dt="2024-11-04T12:24:09.673" v="7497" actId="47"/>
        <pc:sldMkLst>
          <pc:docMk/>
          <pc:sldMk cId="422929316" sldId="400"/>
        </pc:sldMkLst>
      </pc:sldChg>
      <pc:sldChg chg="addSp delSp modSp add del mod modAnim">
        <pc:chgData name="Ergo Pikas" userId="373b2451-e853-476f-a277-44e9f088c44b" providerId="ADAL" clId="{BB5871B3-3F89-414C-A1D5-C659FADE9020}" dt="2024-11-04T12:24:09.673" v="7497" actId="47"/>
        <pc:sldMkLst>
          <pc:docMk/>
          <pc:sldMk cId="223859899" sldId="401"/>
        </pc:sldMkLst>
        <pc:spChg chg="mod">
          <ac:chgData name="Ergo Pikas" userId="373b2451-e853-476f-a277-44e9f088c44b" providerId="ADAL" clId="{BB5871B3-3F89-414C-A1D5-C659FADE9020}" dt="2024-09-26T08:19:30.040" v="868" actId="404"/>
          <ac:spMkLst>
            <pc:docMk/>
            <pc:sldMk cId="223859899" sldId="401"/>
            <ac:spMk id="3" creationId="{ABA48FB0-A000-480A-AA3D-345093375B09}"/>
          </ac:spMkLst>
        </pc:spChg>
        <pc:spChg chg="mod">
          <ac:chgData name="Ergo Pikas" userId="373b2451-e853-476f-a277-44e9f088c44b" providerId="ADAL" clId="{BB5871B3-3F89-414C-A1D5-C659FADE9020}" dt="2024-09-26T08:19:57.438" v="874" actId="20577"/>
          <ac:spMkLst>
            <pc:docMk/>
            <pc:sldMk cId="223859899" sldId="401"/>
            <ac:spMk id="11" creationId="{DB06DC6D-49C6-4707-B886-18B3689F315E}"/>
          </ac:spMkLst>
        </pc:spChg>
        <pc:spChg chg="del mod">
          <ac:chgData name="Ergo Pikas" userId="373b2451-e853-476f-a277-44e9f088c44b" providerId="ADAL" clId="{BB5871B3-3F89-414C-A1D5-C659FADE9020}" dt="2024-09-26T17:11:11.726" v="1642" actId="478"/>
          <ac:spMkLst>
            <pc:docMk/>
            <pc:sldMk cId="223859899" sldId="401"/>
            <ac:spMk id="13" creationId="{800CC6DD-2529-4DAB-979C-79C5125376FA}"/>
          </ac:spMkLst>
        </pc:spChg>
        <pc:spChg chg="del mod">
          <ac:chgData name="Ergo Pikas" userId="373b2451-e853-476f-a277-44e9f088c44b" providerId="ADAL" clId="{BB5871B3-3F89-414C-A1D5-C659FADE9020}" dt="2024-09-26T17:11:11.726" v="1642" actId="478"/>
          <ac:spMkLst>
            <pc:docMk/>
            <pc:sldMk cId="223859899" sldId="401"/>
            <ac:spMk id="14" creationId="{A52B06F5-3D6D-4F34-A207-66118DEDEFBB}"/>
          </ac:spMkLst>
        </pc:spChg>
        <pc:spChg chg="mod">
          <ac:chgData name="Ergo Pikas" userId="373b2451-e853-476f-a277-44e9f088c44b" providerId="ADAL" clId="{BB5871B3-3F89-414C-A1D5-C659FADE9020}" dt="2024-09-26T08:19:51.749" v="873" actId="1076"/>
          <ac:spMkLst>
            <pc:docMk/>
            <pc:sldMk cId="223859899" sldId="401"/>
            <ac:spMk id="16" creationId="{27532617-0177-4671-B7A1-92BC6A72634B}"/>
          </ac:spMkLst>
        </pc:spChg>
        <pc:spChg chg="mod">
          <ac:chgData name="Ergo Pikas" userId="373b2451-e853-476f-a277-44e9f088c44b" providerId="ADAL" clId="{BB5871B3-3F89-414C-A1D5-C659FADE9020}" dt="2024-09-26T08:19:51.749" v="873" actId="1076"/>
          <ac:spMkLst>
            <pc:docMk/>
            <pc:sldMk cId="223859899" sldId="401"/>
            <ac:spMk id="17" creationId="{339BAA1E-D56C-4513-A81B-E5020FE4E9C3}"/>
          </ac:spMkLst>
        </pc:spChg>
        <pc:spChg chg="mod">
          <ac:chgData name="Ergo Pikas" userId="373b2451-e853-476f-a277-44e9f088c44b" providerId="ADAL" clId="{BB5871B3-3F89-414C-A1D5-C659FADE9020}" dt="2024-09-26T15:41:58.520" v="1360" actId="14100"/>
          <ac:spMkLst>
            <pc:docMk/>
            <pc:sldMk cId="223859899" sldId="401"/>
            <ac:spMk id="18" creationId="{C69537B3-2373-4728-9290-FA34773A1C5C}"/>
          </ac:spMkLst>
        </pc:spChg>
        <pc:spChg chg="mod">
          <ac:chgData name="Ergo Pikas" userId="373b2451-e853-476f-a277-44e9f088c44b" providerId="ADAL" clId="{BB5871B3-3F89-414C-A1D5-C659FADE9020}" dt="2024-09-26T08:19:51.749" v="873" actId="1076"/>
          <ac:spMkLst>
            <pc:docMk/>
            <pc:sldMk cId="223859899" sldId="401"/>
            <ac:spMk id="20" creationId="{E25974C8-13C5-45F5-9E86-051029D24AE6}"/>
          </ac:spMkLst>
        </pc:spChg>
        <pc:spChg chg="mod">
          <ac:chgData name="Ergo Pikas" userId="373b2451-e853-476f-a277-44e9f088c44b" providerId="ADAL" clId="{BB5871B3-3F89-414C-A1D5-C659FADE9020}" dt="2024-09-26T08:19:51.749" v="873" actId="1076"/>
          <ac:spMkLst>
            <pc:docMk/>
            <pc:sldMk cId="223859899" sldId="401"/>
            <ac:spMk id="21" creationId="{5B543E9B-A13A-49B9-A827-050433D381D8}"/>
          </ac:spMkLst>
        </pc:spChg>
        <pc:spChg chg="mod">
          <ac:chgData name="Ergo Pikas" userId="373b2451-e853-476f-a277-44e9f088c44b" providerId="ADAL" clId="{BB5871B3-3F89-414C-A1D5-C659FADE9020}" dt="2024-09-26T15:42:02.014" v="1361" actId="108"/>
          <ac:spMkLst>
            <pc:docMk/>
            <pc:sldMk cId="223859899" sldId="401"/>
            <ac:spMk id="22" creationId="{9D1299DB-3E6A-4485-859A-497A72791C3D}"/>
          </ac:spMkLst>
        </pc:spChg>
        <pc:spChg chg="del mod">
          <ac:chgData name="Ergo Pikas" userId="373b2451-e853-476f-a277-44e9f088c44b" providerId="ADAL" clId="{BB5871B3-3F89-414C-A1D5-C659FADE9020}" dt="2024-09-26T17:11:11.726" v="1642" actId="478"/>
          <ac:spMkLst>
            <pc:docMk/>
            <pc:sldMk cId="223859899" sldId="401"/>
            <ac:spMk id="23" creationId="{278E3CB8-B493-458E-9DE3-2A93FDDF3C31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26" creationId="{8AE8DCCA-8831-463D-8E49-6C212D38F8ED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27" creationId="{469329B8-DA11-49CC-BA6D-8E4EA2A9534C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28" creationId="{77C1D2D7-37A6-41CF-B3DF-375389178E02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30" creationId="{61CC352D-DBA4-4E5A-8D6C-7B73B8D0B3D0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31" creationId="{E7FD2889-F6BE-4FC1-A0E0-69D3C7F009A7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32" creationId="{4FBA9A64-7C6E-4F05-BBF5-72C3F0220E3F}"/>
          </ac:spMkLst>
        </pc:spChg>
        <pc:spChg chg="add del mod">
          <ac:chgData name="Ergo Pikas" userId="373b2451-e853-476f-a277-44e9f088c44b" providerId="ADAL" clId="{BB5871B3-3F89-414C-A1D5-C659FADE9020}" dt="2024-09-26T17:11:17.222" v="1644"/>
          <ac:spMkLst>
            <pc:docMk/>
            <pc:sldMk cId="223859899" sldId="401"/>
            <ac:spMk id="33" creationId="{1C26679F-72FF-4498-B63D-60325C0CBB64}"/>
          </ac:spMkLst>
        </pc:spChg>
        <pc:spChg chg="mod">
          <ac:chgData name="Ergo Pikas" userId="373b2451-e853-476f-a277-44e9f088c44b" providerId="ADAL" clId="{BB5871B3-3F89-414C-A1D5-C659FADE9020}" dt="2024-09-26T17:11:14.443" v="1643"/>
          <ac:spMkLst>
            <pc:docMk/>
            <pc:sldMk cId="223859899" sldId="401"/>
            <ac:spMk id="36" creationId="{F40860EA-CEDC-4FDB-A1FB-9CB98747700D}"/>
          </ac:spMkLst>
        </pc:spChg>
        <pc:spChg chg="add del mod">
          <ac:chgData name="Ergo Pikas" userId="373b2451-e853-476f-a277-44e9f088c44b" providerId="ADAL" clId="{BB5871B3-3F89-414C-A1D5-C659FADE9020}" dt="2024-09-26T17:11:17.222" v="1644"/>
          <ac:spMkLst>
            <pc:docMk/>
            <pc:sldMk cId="223859899" sldId="401"/>
            <ac:spMk id="37" creationId="{67E48C95-0B10-4A53-B2FD-1E45EA5A227A}"/>
          </ac:spMkLst>
        </pc:spChg>
        <pc:spChg chg="add del mod">
          <ac:chgData name="Ergo Pikas" userId="373b2451-e853-476f-a277-44e9f088c44b" providerId="ADAL" clId="{BB5871B3-3F89-414C-A1D5-C659FADE9020}" dt="2024-09-26T17:11:17.222" v="1644"/>
          <ac:spMkLst>
            <pc:docMk/>
            <pc:sldMk cId="223859899" sldId="401"/>
            <ac:spMk id="38" creationId="{D8F2CCDB-79D7-45A2-B9E5-6FB12FBEDD0B}"/>
          </ac:spMkLst>
        </pc:spChg>
        <pc:spChg chg="add del mod">
          <ac:chgData name="Ergo Pikas" userId="373b2451-e853-476f-a277-44e9f088c44b" providerId="ADAL" clId="{BB5871B3-3F89-414C-A1D5-C659FADE9020}" dt="2024-09-26T17:11:17.222" v="1644"/>
          <ac:spMkLst>
            <pc:docMk/>
            <pc:sldMk cId="223859899" sldId="401"/>
            <ac:spMk id="39" creationId="{AB444B41-0694-46C5-B83A-9FAC664BB5E8}"/>
          </ac:spMkLst>
        </pc:spChg>
        <pc:spChg chg="add mod topLvl">
          <ac:chgData name="Ergo Pikas" userId="373b2451-e853-476f-a277-44e9f088c44b" providerId="ADAL" clId="{BB5871B3-3F89-414C-A1D5-C659FADE9020}" dt="2024-09-26T17:13:15.143" v="1659" actId="165"/>
          <ac:spMkLst>
            <pc:docMk/>
            <pc:sldMk cId="223859899" sldId="401"/>
            <ac:spMk id="41" creationId="{2DF542DC-25A9-4DF1-9403-BF39F7A33D55}"/>
          </ac:spMkLst>
        </pc:spChg>
        <pc:spChg chg="mod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43" creationId="{AF82246C-2076-4F17-9A3B-BDEBB88525E6}"/>
          </ac:spMkLst>
        </pc:spChg>
        <pc:spChg chg="mod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44" creationId="{93D3A96D-396A-4FEA-984C-E0550CD04360}"/>
          </ac:spMkLst>
        </pc:spChg>
        <pc:spChg chg="mod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45" creationId="{6F52254C-9B1A-4FD7-AC66-A54469CC38A5}"/>
          </ac:spMkLst>
        </pc:spChg>
        <pc:spChg chg="mod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47" creationId="{41AB925F-FCBD-4746-9759-2E8FC435B4E3}"/>
          </ac:spMkLst>
        </pc:spChg>
        <pc:spChg chg="mod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48" creationId="{763FD302-0BA0-4EDD-B124-CE345B7DF8F7}"/>
          </ac:spMkLst>
        </pc:spChg>
        <pc:spChg chg="mod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49" creationId="{706DFCFD-C79F-4692-81DD-FD5791DD4114}"/>
          </ac:spMkLst>
        </pc:spChg>
        <pc:spChg chg="add mod topLvl">
          <ac:chgData name="Ergo Pikas" userId="373b2451-e853-476f-a277-44e9f088c44b" providerId="ADAL" clId="{BB5871B3-3F89-414C-A1D5-C659FADE9020}" dt="2024-09-26T17:13:15.143" v="1659" actId="165"/>
          <ac:spMkLst>
            <pc:docMk/>
            <pc:sldMk cId="223859899" sldId="401"/>
            <ac:spMk id="50" creationId="{EE7C8D36-FDAC-4010-8B88-BC1E35D9761D}"/>
          </ac:spMkLst>
        </pc:spChg>
        <pc:spChg chg="del mod">
          <ac:chgData name="Ergo Pikas" userId="373b2451-e853-476f-a277-44e9f088c44b" providerId="ADAL" clId="{BB5871B3-3F89-414C-A1D5-C659FADE9020}" dt="2024-09-26T17:11:35.674" v="1647" actId="478"/>
          <ac:spMkLst>
            <pc:docMk/>
            <pc:sldMk cId="223859899" sldId="401"/>
            <ac:spMk id="53" creationId="{5DCA88E9-1B65-4A28-9D4D-4879CBFB6B0E}"/>
          </ac:spMkLst>
        </pc:spChg>
        <pc:spChg chg="add mod topLvl">
          <ac:chgData name="Ergo Pikas" userId="373b2451-e853-476f-a277-44e9f088c44b" providerId="ADAL" clId="{BB5871B3-3F89-414C-A1D5-C659FADE9020}" dt="2024-09-26T17:13:15.143" v="1659" actId="165"/>
          <ac:spMkLst>
            <pc:docMk/>
            <pc:sldMk cId="223859899" sldId="401"/>
            <ac:spMk id="54" creationId="{4D2B09CB-35B6-4960-A5C0-6CB1968138A3}"/>
          </ac:spMkLst>
        </pc:spChg>
        <pc:spChg chg="add mod topLvl">
          <ac:chgData name="Ergo Pikas" userId="373b2451-e853-476f-a277-44e9f088c44b" providerId="ADAL" clId="{BB5871B3-3F89-414C-A1D5-C659FADE9020}" dt="2024-09-26T17:47:25.219" v="1939" actId="2085"/>
          <ac:spMkLst>
            <pc:docMk/>
            <pc:sldMk cId="223859899" sldId="401"/>
            <ac:spMk id="55" creationId="{43253E03-7BC5-4EAA-BAFE-276062E61252}"/>
          </ac:spMkLst>
        </pc:spChg>
        <pc:spChg chg="add mod topLvl">
          <ac:chgData name="Ergo Pikas" userId="373b2451-e853-476f-a277-44e9f088c44b" providerId="ADAL" clId="{BB5871B3-3F89-414C-A1D5-C659FADE9020}" dt="2024-09-26T17:13:15.143" v="1659" actId="165"/>
          <ac:spMkLst>
            <pc:docMk/>
            <pc:sldMk cId="223859899" sldId="401"/>
            <ac:spMk id="56" creationId="{C5E442F5-CCF7-4019-AE56-429727DDD716}"/>
          </ac:spMkLst>
        </pc:spChg>
        <pc:grpChg chg="add del mod">
          <ac:chgData name="Ergo Pikas" userId="373b2451-e853-476f-a277-44e9f088c44b" providerId="ADAL" clId="{BB5871B3-3F89-414C-A1D5-C659FADE9020}" dt="2024-09-26T17:13:15.143" v="1659" actId="165"/>
          <ac:grpSpMkLst>
            <pc:docMk/>
            <pc:sldMk cId="223859899" sldId="401"/>
            <ac:grpSpMk id="4" creationId="{1202AD09-D692-47FC-9A97-8DE804FAB3A2}"/>
          </ac:grpSpMkLst>
        </pc:grpChg>
        <pc:grpChg chg="del mod">
          <ac:chgData name="Ergo Pikas" userId="373b2451-e853-476f-a277-44e9f088c44b" providerId="ADAL" clId="{BB5871B3-3F89-414C-A1D5-C659FADE9020}" dt="2024-09-26T17:11:11.726" v="1642" actId="478"/>
          <ac:grpSpMkLst>
            <pc:docMk/>
            <pc:sldMk cId="223859899" sldId="401"/>
            <ac:grpSpMk id="15" creationId="{33D717C5-73A5-4A30-8CBA-7A3D6F02A171}"/>
          </ac:grpSpMkLst>
        </pc:grpChg>
        <pc:grpChg chg="del mod">
          <ac:chgData name="Ergo Pikas" userId="373b2451-e853-476f-a277-44e9f088c44b" providerId="ADAL" clId="{BB5871B3-3F89-414C-A1D5-C659FADE9020}" dt="2024-09-26T17:11:11.726" v="1642" actId="478"/>
          <ac:grpSpMkLst>
            <pc:docMk/>
            <pc:sldMk cId="223859899" sldId="401"/>
            <ac:grpSpMk id="19" creationId="{50425844-616B-4BD4-99DE-C6D0B0793ADD}"/>
          </ac:grpSpMkLst>
        </pc:grpChg>
        <pc:grpChg chg="add del mod">
          <ac:chgData name="Ergo Pikas" userId="373b2451-e853-476f-a277-44e9f088c44b" providerId="ADAL" clId="{BB5871B3-3F89-414C-A1D5-C659FADE9020}" dt="2024-09-26T17:11:17.222" v="1644"/>
          <ac:grpSpMkLst>
            <pc:docMk/>
            <pc:sldMk cId="223859899" sldId="401"/>
            <ac:grpSpMk id="25" creationId="{7FE736F1-22DF-450C-B5E3-5751F866F3BB}"/>
          </ac:grpSpMkLst>
        </pc:grpChg>
        <pc:grpChg chg="add del mod">
          <ac:chgData name="Ergo Pikas" userId="373b2451-e853-476f-a277-44e9f088c44b" providerId="ADAL" clId="{BB5871B3-3F89-414C-A1D5-C659FADE9020}" dt="2024-09-26T17:11:17.222" v="1644"/>
          <ac:grpSpMkLst>
            <pc:docMk/>
            <pc:sldMk cId="223859899" sldId="401"/>
            <ac:grpSpMk id="29" creationId="{1218AB7F-9E62-4DC9-B60F-DDD0C72A041A}"/>
          </ac:grpSpMkLst>
        </pc:grpChg>
        <pc:grpChg chg="add del mod">
          <ac:chgData name="Ergo Pikas" userId="373b2451-e853-476f-a277-44e9f088c44b" providerId="ADAL" clId="{BB5871B3-3F89-414C-A1D5-C659FADE9020}" dt="2024-09-26T17:11:17.222" v="1644"/>
          <ac:grpSpMkLst>
            <pc:docMk/>
            <pc:sldMk cId="223859899" sldId="401"/>
            <ac:grpSpMk id="34" creationId="{E3CE8E3F-F3D9-49C9-A571-89D7258325F9}"/>
          </ac:grpSpMkLst>
        </pc:grpChg>
        <pc:grpChg chg="add mod topLvl">
          <ac:chgData name="Ergo Pikas" userId="373b2451-e853-476f-a277-44e9f088c44b" providerId="ADAL" clId="{BB5871B3-3F89-414C-A1D5-C659FADE9020}" dt="2024-09-26T17:13:15.143" v="1659" actId="165"/>
          <ac:grpSpMkLst>
            <pc:docMk/>
            <pc:sldMk cId="223859899" sldId="401"/>
            <ac:grpSpMk id="42" creationId="{7DFCB32D-BC31-4DAD-B9E8-5D816D2BDC04}"/>
          </ac:grpSpMkLst>
        </pc:grpChg>
        <pc:grpChg chg="add mod topLvl">
          <ac:chgData name="Ergo Pikas" userId="373b2451-e853-476f-a277-44e9f088c44b" providerId="ADAL" clId="{BB5871B3-3F89-414C-A1D5-C659FADE9020}" dt="2024-09-26T17:13:15.143" v="1659" actId="165"/>
          <ac:grpSpMkLst>
            <pc:docMk/>
            <pc:sldMk cId="223859899" sldId="401"/>
            <ac:grpSpMk id="46" creationId="{7B175534-2A82-4C14-99A8-D17D030494D5}"/>
          </ac:grpSpMkLst>
        </pc:grpChg>
        <pc:grpChg chg="add del mod">
          <ac:chgData name="Ergo Pikas" userId="373b2451-e853-476f-a277-44e9f088c44b" providerId="ADAL" clId="{BB5871B3-3F89-414C-A1D5-C659FADE9020}" dt="2024-09-26T17:11:35.674" v="1647" actId="478"/>
          <ac:grpSpMkLst>
            <pc:docMk/>
            <pc:sldMk cId="223859899" sldId="401"/>
            <ac:grpSpMk id="51" creationId="{687CB55C-90F6-4DB9-879E-4B5F609AC602}"/>
          </ac:grpSpMkLst>
        </pc:grpChg>
        <pc:picChg chg="del mod">
          <ac:chgData name="Ergo Pikas" userId="373b2451-e853-476f-a277-44e9f088c44b" providerId="ADAL" clId="{BB5871B3-3F89-414C-A1D5-C659FADE9020}" dt="2024-09-26T17:11:11.726" v="1642" actId="478"/>
          <ac:picMkLst>
            <pc:docMk/>
            <pc:sldMk cId="223859899" sldId="401"/>
            <ac:picMk id="12" creationId="{EC31AE99-82EE-4B6B-9148-3111F998431D}"/>
          </ac:picMkLst>
        </pc:picChg>
        <pc:picChg chg="add del mod">
          <ac:chgData name="Ergo Pikas" userId="373b2451-e853-476f-a277-44e9f088c44b" providerId="ADAL" clId="{BB5871B3-3F89-414C-A1D5-C659FADE9020}" dt="2024-09-26T17:11:17.222" v="1644"/>
          <ac:picMkLst>
            <pc:docMk/>
            <pc:sldMk cId="223859899" sldId="401"/>
            <ac:picMk id="24" creationId="{26510223-BB24-4352-A36A-7C2BA65845BA}"/>
          </ac:picMkLst>
        </pc:picChg>
        <pc:picChg chg="add mod topLvl">
          <ac:chgData name="Ergo Pikas" userId="373b2451-e853-476f-a277-44e9f088c44b" providerId="ADAL" clId="{BB5871B3-3F89-414C-A1D5-C659FADE9020}" dt="2024-09-26T17:13:15.143" v="1659" actId="165"/>
          <ac:picMkLst>
            <pc:docMk/>
            <pc:sldMk cId="223859899" sldId="401"/>
            <ac:picMk id="40" creationId="{74D3C71A-10FC-4F57-BF9F-EB3D87DAB262}"/>
          </ac:picMkLst>
        </pc:picChg>
        <pc:cxnChg chg="mod">
          <ac:chgData name="Ergo Pikas" userId="373b2451-e853-476f-a277-44e9f088c44b" providerId="ADAL" clId="{BB5871B3-3F89-414C-A1D5-C659FADE9020}" dt="2024-09-26T17:11:14.443" v="1643"/>
          <ac:cxnSpMkLst>
            <pc:docMk/>
            <pc:sldMk cId="223859899" sldId="401"/>
            <ac:cxnSpMk id="35" creationId="{A6E6A9BC-50FC-45FF-BA07-8EE16E8F0499}"/>
          </ac:cxnSpMkLst>
        </pc:cxnChg>
        <pc:cxnChg chg="del mod">
          <ac:chgData name="Ergo Pikas" userId="373b2451-e853-476f-a277-44e9f088c44b" providerId="ADAL" clId="{BB5871B3-3F89-414C-A1D5-C659FADE9020}" dt="2024-09-26T17:11:37.359" v="1648" actId="478"/>
          <ac:cxnSpMkLst>
            <pc:docMk/>
            <pc:sldMk cId="223859899" sldId="401"/>
            <ac:cxnSpMk id="52" creationId="{885081CB-EE35-4BC8-AE70-E216F64CF294}"/>
          </ac:cxnSpMkLst>
        </pc:cxnChg>
      </pc:sldChg>
      <pc:sldChg chg="del">
        <pc:chgData name="Ergo Pikas" userId="373b2451-e853-476f-a277-44e9f088c44b" providerId="ADAL" clId="{BB5871B3-3F89-414C-A1D5-C659FADE9020}" dt="2024-09-26T05:57:50.089" v="21" actId="2696"/>
        <pc:sldMkLst>
          <pc:docMk/>
          <pc:sldMk cId="1373984446" sldId="401"/>
        </pc:sldMkLst>
      </pc:sldChg>
      <pc:sldChg chg="addSp delSp modSp add del mod ord modAnim">
        <pc:chgData name="Ergo Pikas" userId="373b2451-e853-476f-a277-44e9f088c44b" providerId="ADAL" clId="{BB5871B3-3F89-414C-A1D5-C659FADE9020}" dt="2024-09-26T08:17:17.809" v="833" actId="2696"/>
        <pc:sldMkLst>
          <pc:docMk/>
          <pc:sldMk cId="1841800969" sldId="401"/>
        </pc:sldMkLst>
        <pc:spChg chg="mod">
          <ac:chgData name="Ergo Pikas" userId="373b2451-e853-476f-a277-44e9f088c44b" providerId="ADAL" clId="{BB5871B3-3F89-414C-A1D5-C659FADE9020}" dt="2024-09-26T08:05:45.459" v="728" actId="20577"/>
          <ac:spMkLst>
            <pc:docMk/>
            <pc:sldMk cId="1841800969" sldId="401"/>
            <ac:spMk id="2" creationId="{9E7725C7-FDAB-480D-97AD-569553187B67}"/>
          </ac:spMkLst>
        </pc:spChg>
        <pc:spChg chg="mod">
          <ac:chgData name="Ergo Pikas" userId="373b2451-e853-476f-a277-44e9f088c44b" providerId="ADAL" clId="{BB5871B3-3F89-414C-A1D5-C659FADE9020}" dt="2024-09-26T08:07:32.607" v="764" actId="20577"/>
          <ac:spMkLst>
            <pc:docMk/>
            <pc:sldMk cId="1841800969" sldId="401"/>
            <ac:spMk id="3" creationId="{ABA48FB0-A000-480A-AA3D-345093375B09}"/>
          </ac:spMkLst>
        </pc:spChg>
        <pc:spChg chg="add del">
          <ac:chgData name="Ergo Pikas" userId="373b2451-e853-476f-a277-44e9f088c44b" providerId="ADAL" clId="{BB5871B3-3F89-414C-A1D5-C659FADE9020}" dt="2024-09-26T07:44:19.012" v="277" actId="22"/>
          <ac:spMkLst>
            <pc:docMk/>
            <pc:sldMk cId="1841800969" sldId="401"/>
            <ac:spMk id="7" creationId="{F5D6CB12-4A5C-4EAD-9F28-946D9E3A7730}"/>
          </ac:spMkLst>
        </pc:spChg>
        <pc:spChg chg="del mod">
          <ac:chgData name="Ergo Pikas" userId="373b2451-e853-476f-a277-44e9f088c44b" providerId="ADAL" clId="{BB5871B3-3F89-414C-A1D5-C659FADE9020}" dt="2024-09-26T08:03:39.100" v="633" actId="21"/>
          <ac:spMkLst>
            <pc:docMk/>
            <pc:sldMk cId="1841800969" sldId="401"/>
            <ac:spMk id="9" creationId="{49661559-3117-4723-B00E-5F65F802463A}"/>
          </ac:spMkLst>
        </pc:spChg>
        <pc:spChg chg="add del">
          <ac:chgData name="Ergo Pikas" userId="373b2451-e853-476f-a277-44e9f088c44b" providerId="ADAL" clId="{BB5871B3-3F89-414C-A1D5-C659FADE9020}" dt="2024-09-26T07:44:20.771" v="279" actId="22"/>
          <ac:spMkLst>
            <pc:docMk/>
            <pc:sldMk cId="1841800969" sldId="401"/>
            <ac:spMk id="10" creationId="{92FFE4F0-ACAA-4657-A3E3-63189D2FDD51}"/>
          </ac:spMkLst>
        </pc:spChg>
        <pc:spChg chg="add mod">
          <ac:chgData name="Ergo Pikas" userId="373b2451-e853-476f-a277-44e9f088c44b" providerId="ADAL" clId="{BB5871B3-3F89-414C-A1D5-C659FADE9020}" dt="2024-09-26T08:07:35.706" v="765" actId="1076"/>
          <ac:spMkLst>
            <pc:docMk/>
            <pc:sldMk cId="1841800969" sldId="401"/>
            <ac:spMk id="11" creationId="{DB06DC6D-49C6-4707-B886-18B3689F315E}"/>
          </ac:spMkLst>
        </pc:spChg>
        <pc:spChg chg="add 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13" creationId="{800CC6DD-2529-4DAB-979C-79C5125376FA}"/>
          </ac:spMkLst>
        </pc:spChg>
        <pc:spChg chg="add 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14" creationId="{A52B06F5-3D6D-4F34-A207-66118DEDEFBB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16" creationId="{27532617-0177-4671-B7A1-92BC6A72634B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17" creationId="{339BAA1E-D56C-4513-A81B-E5020FE4E9C3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18" creationId="{C69537B3-2373-4728-9290-FA34773A1C5C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20" creationId="{E25974C8-13C5-45F5-9E86-051029D24AE6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21" creationId="{5B543E9B-A13A-49B9-A827-050433D381D8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22" creationId="{9D1299DB-3E6A-4485-859A-497A72791C3D}"/>
          </ac:spMkLst>
        </pc:spChg>
        <pc:spChg chg="add 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23" creationId="{278E3CB8-B493-458E-9DE3-2A93FDDF3C31}"/>
          </ac:spMkLst>
        </pc:spChg>
        <pc:spChg chg="mod">
          <ac:chgData name="Ergo Pikas" userId="373b2451-e853-476f-a277-44e9f088c44b" providerId="ADAL" clId="{BB5871B3-3F89-414C-A1D5-C659FADE9020}" dt="2024-09-26T08:07:44.087" v="767" actId="1076"/>
          <ac:spMkLst>
            <pc:docMk/>
            <pc:sldMk cId="1841800969" sldId="401"/>
            <ac:spMk id="26" creationId="{BC78A77F-D9F1-47CC-B730-D753168CE100}"/>
          </ac:spMkLst>
        </pc:spChg>
        <pc:grpChg chg="add mod">
          <ac:chgData name="Ergo Pikas" userId="373b2451-e853-476f-a277-44e9f088c44b" providerId="ADAL" clId="{BB5871B3-3F89-414C-A1D5-C659FADE9020}" dt="2024-09-26T08:07:44.087" v="767" actId="1076"/>
          <ac:grpSpMkLst>
            <pc:docMk/>
            <pc:sldMk cId="1841800969" sldId="401"/>
            <ac:grpSpMk id="15" creationId="{33D717C5-73A5-4A30-8CBA-7A3D6F02A171}"/>
          </ac:grpSpMkLst>
        </pc:grpChg>
        <pc:grpChg chg="add mod">
          <ac:chgData name="Ergo Pikas" userId="373b2451-e853-476f-a277-44e9f088c44b" providerId="ADAL" clId="{BB5871B3-3F89-414C-A1D5-C659FADE9020}" dt="2024-09-26T08:07:44.087" v="767" actId="1076"/>
          <ac:grpSpMkLst>
            <pc:docMk/>
            <pc:sldMk cId="1841800969" sldId="401"/>
            <ac:grpSpMk id="19" creationId="{50425844-616B-4BD4-99DE-C6D0B0793ADD}"/>
          </ac:grpSpMkLst>
        </pc:grpChg>
        <pc:grpChg chg="add del mod">
          <ac:chgData name="Ergo Pikas" userId="373b2451-e853-476f-a277-44e9f088c44b" providerId="ADAL" clId="{BB5871B3-3F89-414C-A1D5-C659FADE9020}" dt="2024-09-26T08:08:10.492" v="770" actId="478"/>
          <ac:grpSpMkLst>
            <pc:docMk/>
            <pc:sldMk cId="1841800969" sldId="401"/>
            <ac:grpSpMk id="24" creationId="{A88143B6-4FDC-4A8A-B983-8BACDD0E296D}"/>
          </ac:grpSpMkLst>
        </pc:grpChg>
        <pc:picChg chg="add mod">
          <ac:chgData name="Ergo Pikas" userId="373b2451-e853-476f-a277-44e9f088c44b" providerId="ADAL" clId="{BB5871B3-3F89-414C-A1D5-C659FADE9020}" dt="2024-09-26T08:07:44.087" v="767" actId="1076"/>
          <ac:picMkLst>
            <pc:docMk/>
            <pc:sldMk cId="1841800969" sldId="401"/>
            <ac:picMk id="12" creationId="{EC31AE99-82EE-4B6B-9148-3111F998431D}"/>
          </ac:picMkLst>
        </pc:picChg>
        <pc:picChg chg="del mod">
          <ac:chgData name="Ergo Pikas" userId="373b2451-e853-476f-a277-44e9f088c44b" providerId="ADAL" clId="{BB5871B3-3F89-414C-A1D5-C659FADE9020}" dt="2024-09-26T08:03:36.897" v="632" actId="478"/>
          <ac:picMkLst>
            <pc:docMk/>
            <pc:sldMk cId="1841800969" sldId="401"/>
            <ac:picMk id="3074" creationId="{833DEFA9-5B10-4093-A5F7-DCDC75237A5C}"/>
          </ac:picMkLst>
        </pc:picChg>
        <pc:cxnChg chg="mod">
          <ac:chgData name="Ergo Pikas" userId="373b2451-e853-476f-a277-44e9f088c44b" providerId="ADAL" clId="{BB5871B3-3F89-414C-A1D5-C659FADE9020}" dt="2024-09-26T08:08:10.492" v="770" actId="478"/>
          <ac:cxnSpMkLst>
            <pc:docMk/>
            <pc:sldMk cId="1841800969" sldId="401"/>
            <ac:cxnSpMk id="25" creationId="{92A4A86E-DB94-4A24-B2B4-72344AD960D5}"/>
          </ac:cxnSpMkLst>
        </pc:cxnChg>
      </pc:sldChg>
      <pc:sldChg chg="modSp add del mod ord setBg">
        <pc:chgData name="Ergo Pikas" userId="373b2451-e853-476f-a277-44e9f088c44b" providerId="ADAL" clId="{BB5871B3-3F89-414C-A1D5-C659FADE9020}" dt="2024-09-26T07:34:47.422" v="220" actId="2696"/>
        <pc:sldMkLst>
          <pc:docMk/>
          <pc:sldMk cId="3276647360" sldId="401"/>
        </pc:sldMkLst>
        <pc:spChg chg="mod">
          <ac:chgData name="Ergo Pikas" userId="373b2451-e853-476f-a277-44e9f088c44b" providerId="ADAL" clId="{BB5871B3-3F89-414C-A1D5-C659FADE9020}" dt="2024-09-26T06:00:23.172" v="77" actId="113"/>
          <ac:spMkLst>
            <pc:docMk/>
            <pc:sldMk cId="3276647360" sldId="401"/>
            <ac:spMk id="3" creationId="{ABA48FB0-A000-480A-AA3D-345093375B09}"/>
          </ac:spMkLst>
        </pc:spChg>
      </pc:sldChg>
      <pc:sldChg chg="add del">
        <pc:chgData name="Ergo Pikas" userId="373b2451-e853-476f-a277-44e9f088c44b" providerId="ADAL" clId="{BB5871B3-3F89-414C-A1D5-C659FADE9020}" dt="2024-09-26T08:17:07.115" v="829"/>
        <pc:sldMkLst>
          <pc:docMk/>
          <pc:sldMk cId="4230724294" sldId="401"/>
        </pc:sldMkLst>
      </pc:sldChg>
      <pc:sldChg chg="del">
        <pc:chgData name="Ergo Pikas" userId="373b2451-e853-476f-a277-44e9f088c44b" providerId="ADAL" clId="{BB5871B3-3F89-414C-A1D5-C659FADE9020}" dt="2024-09-26T06:01:03.281" v="80" actId="2696"/>
        <pc:sldMkLst>
          <pc:docMk/>
          <pc:sldMk cId="205993430" sldId="403"/>
        </pc:sldMkLst>
      </pc:sldChg>
      <pc:sldChg chg="addSp delSp modSp add del mod ord modClrScheme chgLayout">
        <pc:chgData name="Ergo Pikas" userId="373b2451-e853-476f-a277-44e9f088c44b" providerId="ADAL" clId="{BB5871B3-3F89-414C-A1D5-C659FADE9020}" dt="2024-11-04T12:24:09.673" v="7497" actId="47"/>
        <pc:sldMkLst>
          <pc:docMk/>
          <pc:sldMk cId="753382585" sldId="403"/>
        </pc:sldMkLst>
        <pc:spChg chg="del mod ord">
          <ac:chgData name="Ergo Pikas" userId="373b2451-e853-476f-a277-44e9f088c44b" providerId="ADAL" clId="{BB5871B3-3F89-414C-A1D5-C659FADE9020}" dt="2024-09-26T07:39:18.957" v="230" actId="478"/>
          <ac:spMkLst>
            <pc:docMk/>
            <pc:sldMk cId="753382585" sldId="403"/>
            <ac:spMk id="2" creationId="{23335E42-C75A-4A35-9F11-03769FC5B8D1}"/>
          </ac:spMkLst>
        </pc:spChg>
        <pc:spChg chg="del mod">
          <ac:chgData name="Ergo Pikas" userId="373b2451-e853-476f-a277-44e9f088c44b" providerId="ADAL" clId="{BB5871B3-3F89-414C-A1D5-C659FADE9020}" dt="2024-09-26T06:06:03.546" v="96" actId="478"/>
          <ac:spMkLst>
            <pc:docMk/>
            <pc:sldMk cId="753382585" sldId="403"/>
            <ac:spMk id="6" creationId="{4407F9E9-E790-4626-B644-19C509511ECF}"/>
          </ac:spMkLst>
        </pc:spChg>
        <pc:spChg chg="add mod">
          <ac:chgData name="Ergo Pikas" userId="373b2451-e853-476f-a277-44e9f088c44b" providerId="ADAL" clId="{BB5871B3-3F89-414C-A1D5-C659FADE9020}" dt="2024-09-26T07:40:01.772" v="238" actId="1076"/>
          <ac:spMkLst>
            <pc:docMk/>
            <pc:sldMk cId="753382585" sldId="403"/>
            <ac:spMk id="7" creationId="{173F30D3-1650-4AC6-892A-0B3EC4D8391C}"/>
          </ac:spMkLst>
        </pc:spChg>
        <pc:spChg chg="mod">
          <ac:chgData name="Ergo Pikas" userId="373b2451-e853-476f-a277-44e9f088c44b" providerId="ADAL" clId="{BB5871B3-3F89-414C-A1D5-C659FADE9020}" dt="2024-09-26T07:40:39.389" v="241" actId="20577"/>
          <ac:spMkLst>
            <pc:docMk/>
            <pc:sldMk cId="753382585" sldId="403"/>
            <ac:spMk id="8" creationId="{E8814930-6997-4AB0-90B5-C0EDAFD7605E}"/>
          </ac:spMkLst>
        </pc:spChg>
        <pc:spChg chg="add del mod">
          <ac:chgData name="Ergo Pikas" userId="373b2451-e853-476f-a277-44e9f088c44b" providerId="ADAL" clId="{BB5871B3-3F89-414C-A1D5-C659FADE9020}" dt="2024-09-26T06:10:08.769" v="124" actId="22"/>
          <ac:spMkLst>
            <pc:docMk/>
            <pc:sldMk cId="753382585" sldId="403"/>
            <ac:spMk id="9" creationId="{4FEC6228-1446-4A18-A486-8BEC959B359E}"/>
          </ac:spMkLst>
        </pc:spChg>
        <pc:spChg chg="add del mod">
          <ac:chgData name="Ergo Pikas" userId="373b2451-e853-476f-a277-44e9f088c44b" providerId="ADAL" clId="{BB5871B3-3F89-414C-A1D5-C659FADE9020}" dt="2024-09-26T06:12:01.253" v="201"/>
          <ac:spMkLst>
            <pc:docMk/>
            <pc:sldMk cId="753382585" sldId="403"/>
            <ac:spMk id="11" creationId="{8CA73AEE-E800-4F9F-A9AD-9F7FC01B3A1E}"/>
          </ac:spMkLst>
        </pc:spChg>
        <pc:spChg chg="add mod ord">
          <ac:chgData name="Ergo Pikas" userId="373b2451-e853-476f-a277-44e9f088c44b" providerId="ADAL" clId="{BB5871B3-3F89-414C-A1D5-C659FADE9020}" dt="2024-09-26T07:39:20.874" v="231"/>
          <ac:spMkLst>
            <pc:docMk/>
            <pc:sldMk cId="753382585" sldId="403"/>
            <ac:spMk id="12" creationId="{1F3A2ED5-6682-4FEC-A478-97F2E47D0E81}"/>
          </ac:spMkLst>
        </pc:spChg>
        <pc:spChg chg="add mod">
          <ac:chgData name="Ergo Pikas" userId="373b2451-e853-476f-a277-44e9f088c44b" providerId="ADAL" clId="{BB5871B3-3F89-414C-A1D5-C659FADE9020}" dt="2024-09-26T07:39:52.352" v="236" actId="1076"/>
          <ac:spMkLst>
            <pc:docMk/>
            <pc:sldMk cId="753382585" sldId="403"/>
            <ac:spMk id="13" creationId="{02CAF905-A673-415B-803F-EF007E60DD4C}"/>
          </ac:spMkLst>
        </pc:spChg>
        <pc:spChg chg="add del mod ord">
          <ac:chgData name="Ergo Pikas" userId="373b2451-e853-476f-a277-44e9f088c44b" providerId="ADAL" clId="{BB5871B3-3F89-414C-A1D5-C659FADE9020}" dt="2024-09-26T07:39:32.389" v="233" actId="478"/>
          <ac:spMkLst>
            <pc:docMk/>
            <pc:sldMk cId="753382585" sldId="403"/>
            <ac:spMk id="14" creationId="{A8CE9EEB-C09D-4F55-B492-93F4C695E788}"/>
          </ac:spMkLst>
        </pc:spChg>
        <pc:picChg chg="mod">
          <ac:chgData name="Ergo Pikas" userId="373b2451-e853-476f-a277-44e9f088c44b" providerId="ADAL" clId="{BB5871B3-3F89-414C-A1D5-C659FADE9020}" dt="2024-09-26T07:39:56.483" v="237" actId="1076"/>
          <ac:picMkLst>
            <pc:docMk/>
            <pc:sldMk cId="753382585" sldId="403"/>
            <ac:picMk id="4098" creationId="{008248B5-A46A-404C-8E25-BF7F8C64FE73}"/>
          </ac:picMkLst>
        </pc:picChg>
      </pc:sldChg>
      <pc:sldChg chg="addSp modSp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1550187942" sldId="404"/>
        </pc:sldMkLst>
        <pc:spChg chg="mod">
          <ac:chgData name="Ergo Pikas" userId="373b2451-e853-476f-a277-44e9f088c44b" providerId="ADAL" clId="{BB5871B3-3F89-414C-A1D5-C659FADE9020}" dt="2024-09-29T10:18:57.726" v="6206" actId="20577"/>
          <ac:spMkLst>
            <pc:docMk/>
            <pc:sldMk cId="1550187942" sldId="404"/>
            <ac:spMk id="2" creationId="{6DCBD4B7-CD07-48AE-8A39-168D5D15DD97}"/>
          </ac:spMkLst>
        </pc:spChg>
        <pc:spChg chg="mod">
          <ac:chgData name="Ergo Pikas" userId="373b2451-e853-476f-a277-44e9f088c44b" providerId="ADAL" clId="{BB5871B3-3F89-414C-A1D5-C659FADE9020}" dt="2024-09-26T07:42:18.024" v="245" actId="20577"/>
          <ac:spMkLst>
            <pc:docMk/>
            <pc:sldMk cId="1550187942" sldId="404"/>
            <ac:spMk id="7" creationId="{E249B5F4-1A19-45B4-A6D8-FDD2FECC4262}"/>
          </ac:spMkLst>
        </pc:spChg>
        <pc:picChg chg="add mod">
          <ac:chgData name="Ergo Pikas" userId="373b2451-e853-476f-a277-44e9f088c44b" providerId="ADAL" clId="{BB5871B3-3F89-414C-A1D5-C659FADE9020}" dt="2024-09-26T05:58:36.521" v="25" actId="1076"/>
          <ac:picMkLst>
            <pc:docMk/>
            <pc:sldMk cId="1550187942" sldId="404"/>
            <ac:picMk id="6" creationId="{F929C97C-1AE9-496E-B655-D5A2D54CC060}"/>
          </ac:picMkLst>
        </pc:pic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753811447" sldId="404"/>
        </pc:sldMkLst>
      </pc:sldChg>
      <pc:sldChg chg="del">
        <pc:chgData name="Ergo Pikas" userId="373b2451-e853-476f-a277-44e9f088c44b" providerId="ADAL" clId="{BB5871B3-3F89-414C-A1D5-C659FADE9020}" dt="2024-11-04T12:24:09.673" v="7497" actId="47"/>
        <pc:sldMkLst>
          <pc:docMk/>
          <pc:sldMk cId="209584646" sldId="405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04140655" sldId="405"/>
        </pc:sldMkLst>
      </pc:sldChg>
      <pc:sldChg chg="del">
        <pc:chgData name="Ergo Pikas" userId="373b2451-e853-476f-a277-44e9f088c44b" providerId="ADAL" clId="{BB5871B3-3F89-414C-A1D5-C659FADE9020}" dt="2024-11-04T12:24:09.673" v="7497" actId="47"/>
        <pc:sldMkLst>
          <pc:docMk/>
          <pc:sldMk cId="934429990" sldId="406"/>
        </pc:sldMkLst>
      </pc:sldChg>
      <pc:sldChg chg="modSp add del mod">
        <pc:chgData name="Ergo Pikas" userId="373b2451-e853-476f-a277-44e9f088c44b" providerId="ADAL" clId="{BB5871B3-3F89-414C-A1D5-C659FADE9020}" dt="2024-11-04T12:24:34.045" v="7502"/>
        <pc:sldMkLst>
          <pc:docMk/>
          <pc:sldMk cId="3306322668" sldId="406"/>
        </pc:sldMkLst>
        <pc:spChg chg="mod">
          <ac:chgData name="Ergo Pikas" userId="373b2451-e853-476f-a277-44e9f088c44b" providerId="ADAL" clId="{BB5871B3-3F89-414C-A1D5-C659FADE9020}" dt="2024-11-04T12:24:30.984" v="7501"/>
          <ac:spMkLst>
            <pc:docMk/>
            <pc:sldMk cId="3306322668" sldId="406"/>
            <ac:spMk id="2" creationId="{423E7550-40A0-4B20-954A-64EDC31E5B9C}"/>
          </ac:spMkLst>
        </pc:sp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540220667" sldId="407"/>
        </pc:sldMkLst>
      </pc:sldChg>
      <pc:sldChg chg="del">
        <pc:chgData name="Ergo Pikas" userId="373b2451-e853-476f-a277-44e9f088c44b" providerId="ADAL" clId="{BB5871B3-3F89-414C-A1D5-C659FADE9020}" dt="2024-11-04T12:24:09.673" v="7497" actId="47"/>
        <pc:sldMkLst>
          <pc:docMk/>
          <pc:sldMk cId="3009692161" sldId="407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2543798454" sldId="409"/>
        </pc:sldMkLst>
      </pc:sldChg>
      <pc:sldChg chg="del">
        <pc:chgData name="Ergo Pikas" userId="373b2451-e853-476f-a277-44e9f088c44b" providerId="ADAL" clId="{BB5871B3-3F89-414C-A1D5-C659FADE9020}" dt="2024-11-04T12:24:09.673" v="7497" actId="47"/>
        <pc:sldMkLst>
          <pc:docMk/>
          <pc:sldMk cId="3679502522" sldId="409"/>
        </pc:sldMkLst>
      </pc:sldChg>
      <pc:sldChg chg="del">
        <pc:chgData name="Ergo Pikas" userId="373b2451-e853-476f-a277-44e9f088c44b" providerId="ADAL" clId="{BB5871B3-3F89-414C-A1D5-C659FADE9020}" dt="2024-11-04T12:24:09.673" v="7497" actId="47"/>
        <pc:sldMkLst>
          <pc:docMk/>
          <pc:sldMk cId="3217345904" sldId="412"/>
        </pc:sldMkLst>
      </pc:sldChg>
      <pc:sldChg chg="del ord">
        <pc:chgData name="Ergo Pikas" userId="373b2451-e853-476f-a277-44e9f088c44b" providerId="ADAL" clId="{BB5871B3-3F89-414C-A1D5-C659FADE9020}" dt="2024-09-26T18:28:17.848" v="2261" actId="2696"/>
        <pc:sldMkLst>
          <pc:docMk/>
          <pc:sldMk cId="2013197255" sldId="413"/>
        </pc:sldMkLst>
      </pc:sldChg>
      <pc:sldChg chg="add del ord setBg">
        <pc:chgData name="Ergo Pikas" userId="373b2451-e853-476f-a277-44e9f088c44b" providerId="ADAL" clId="{BB5871B3-3F89-414C-A1D5-C659FADE9020}" dt="2024-11-04T12:24:34.045" v="7502"/>
        <pc:sldMkLst>
          <pc:docMk/>
          <pc:sldMk cId="2747517829" sldId="413"/>
        </pc:sldMkLst>
      </pc:sldChg>
      <pc:sldChg chg="modSp add del mod ord setBg">
        <pc:chgData name="Ergo Pikas" userId="373b2451-e853-476f-a277-44e9f088c44b" providerId="ADAL" clId="{BB5871B3-3F89-414C-A1D5-C659FADE9020}" dt="2024-11-04T12:24:34.045" v="7502"/>
        <pc:sldMkLst>
          <pc:docMk/>
          <pc:sldMk cId="2781002129" sldId="414"/>
        </pc:sldMkLst>
        <pc:spChg chg="mod">
          <ac:chgData name="Ergo Pikas" userId="373b2451-e853-476f-a277-44e9f088c44b" providerId="ADAL" clId="{BB5871B3-3F89-414C-A1D5-C659FADE9020}" dt="2024-09-26T18:32:51.388" v="2319" actId="20577"/>
          <ac:spMkLst>
            <pc:docMk/>
            <pc:sldMk cId="2781002129" sldId="414"/>
            <ac:spMk id="2" creationId="{7DFFEC74-9DEB-4D38-B1FE-1F5685465068}"/>
          </ac:spMkLst>
        </pc:spChg>
        <pc:spChg chg="mod">
          <ac:chgData name="Ergo Pikas" userId="373b2451-e853-476f-a277-44e9f088c44b" providerId="ADAL" clId="{BB5871B3-3F89-414C-A1D5-C659FADE9020}" dt="2024-09-26T21:03:09.315" v="2987" actId="113"/>
          <ac:spMkLst>
            <pc:docMk/>
            <pc:sldMk cId="2781002129" sldId="414"/>
            <ac:spMk id="8" creationId="{02A38929-E37A-418E-8988-DB0026E10B9D}"/>
          </ac:spMkLst>
        </pc:spChg>
      </pc:sldChg>
      <pc:sldChg chg="modSp del mod ord">
        <pc:chgData name="Ergo Pikas" userId="373b2451-e853-476f-a277-44e9f088c44b" providerId="ADAL" clId="{BB5871B3-3F89-414C-A1D5-C659FADE9020}" dt="2024-09-26T18:28:17.848" v="2261" actId="2696"/>
        <pc:sldMkLst>
          <pc:docMk/>
          <pc:sldMk cId="3996111996" sldId="414"/>
        </pc:sldMkLst>
        <pc:spChg chg="mod">
          <ac:chgData name="Ergo Pikas" userId="373b2451-e853-476f-a277-44e9f088c44b" providerId="ADAL" clId="{BB5871B3-3F89-414C-A1D5-C659FADE9020}" dt="2024-09-26T10:46:37.771" v="948" actId="20577"/>
          <ac:spMkLst>
            <pc:docMk/>
            <pc:sldMk cId="3996111996" sldId="414"/>
            <ac:spMk id="2" creationId="{7DFFEC74-9DEB-4D38-B1FE-1F5685465068}"/>
          </ac:spMkLst>
        </pc:spChg>
        <pc:spChg chg="mod">
          <ac:chgData name="Ergo Pikas" userId="373b2451-e853-476f-a277-44e9f088c44b" providerId="ADAL" clId="{BB5871B3-3F89-414C-A1D5-C659FADE9020}" dt="2024-09-26T10:47:34.269" v="958" actId="20577"/>
          <ac:spMkLst>
            <pc:docMk/>
            <pc:sldMk cId="3996111996" sldId="414"/>
            <ac:spMk id="8" creationId="{02A38929-E37A-418E-8988-DB0026E10B9D}"/>
          </ac:spMkLst>
        </pc:spChg>
      </pc:sldChg>
      <pc:sldChg chg="del">
        <pc:chgData name="Ergo Pikas" userId="373b2451-e853-476f-a277-44e9f088c44b" providerId="ADAL" clId="{BB5871B3-3F89-414C-A1D5-C659FADE9020}" dt="2024-09-26T18:25:19.193" v="2168" actId="2696"/>
        <pc:sldMkLst>
          <pc:docMk/>
          <pc:sldMk cId="2317861644" sldId="459"/>
        </pc:sldMkLst>
      </pc:sldChg>
      <pc:sldChg chg="modSp add del ord modAnim">
        <pc:chgData name="Ergo Pikas" userId="373b2451-e853-476f-a277-44e9f088c44b" providerId="ADAL" clId="{BB5871B3-3F89-414C-A1D5-C659FADE9020}" dt="2024-11-04T12:24:34.045" v="7502"/>
        <pc:sldMkLst>
          <pc:docMk/>
          <pc:sldMk cId="3554210280" sldId="459"/>
        </pc:sldMkLst>
        <pc:spChg chg="mod">
          <ac:chgData name="Ergo Pikas" userId="373b2451-e853-476f-a277-44e9f088c44b" providerId="ADAL" clId="{BB5871B3-3F89-414C-A1D5-C659FADE9020}" dt="2024-09-28T10:21:21.542" v="4898" actId="20577"/>
          <ac:spMkLst>
            <pc:docMk/>
            <pc:sldMk cId="3554210280" sldId="459"/>
            <ac:spMk id="9" creationId="{66829EC3-AD0A-4A93-9F1F-B221404FE38B}"/>
          </ac:spMkLst>
        </pc:spChg>
      </pc:sldChg>
      <pc:sldChg chg="del">
        <pc:chgData name="Ergo Pikas" userId="373b2451-e853-476f-a277-44e9f088c44b" providerId="ADAL" clId="{BB5871B3-3F89-414C-A1D5-C659FADE9020}" dt="2024-09-26T19:10:46.786" v="2647" actId="2696"/>
        <pc:sldMkLst>
          <pc:docMk/>
          <pc:sldMk cId="979147558" sldId="460"/>
        </pc:sldMkLst>
      </pc:sldChg>
      <pc:sldChg chg="modSp add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1333294047" sldId="460"/>
        </pc:sldMkLst>
        <pc:spChg chg="mod">
          <ac:chgData name="Ergo Pikas" userId="373b2451-e853-476f-a277-44e9f088c44b" providerId="ADAL" clId="{BB5871B3-3F89-414C-A1D5-C659FADE9020}" dt="2024-09-27T05:22:13.375" v="3301" actId="14100"/>
          <ac:spMkLst>
            <pc:docMk/>
            <pc:sldMk cId="1333294047" sldId="460"/>
            <ac:spMk id="9" creationId="{66829EC3-AD0A-4A93-9F1F-B221404FE38B}"/>
          </ac:spMkLst>
        </pc:spChg>
      </pc:sldChg>
      <pc:sldChg chg="add del">
        <pc:chgData name="Ergo Pikas" userId="373b2451-e853-476f-a277-44e9f088c44b" providerId="ADAL" clId="{BB5871B3-3F89-414C-A1D5-C659FADE9020}" dt="2024-09-26T19:11:44.195" v="2653" actId="2696"/>
        <pc:sldMkLst>
          <pc:docMk/>
          <pc:sldMk cId="2827348469" sldId="460"/>
        </pc:sldMkLst>
      </pc:sldChg>
      <pc:sldChg chg="modSp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1633172703" sldId="463"/>
        </pc:sldMkLst>
        <pc:spChg chg="mod">
          <ac:chgData name="Ergo Pikas" userId="373b2451-e853-476f-a277-44e9f088c44b" providerId="ADAL" clId="{BB5871B3-3F89-414C-A1D5-C659FADE9020}" dt="2024-09-26T21:09:23.638" v="3007" actId="20577"/>
          <ac:spMkLst>
            <pc:docMk/>
            <pc:sldMk cId="1633172703" sldId="463"/>
            <ac:spMk id="2" creationId="{9A5D2DAB-0AD8-473B-A8C8-70B0344E9EDE}"/>
          </ac:spMkLst>
        </pc:sp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2845678812" sldId="463"/>
        </pc:sldMkLst>
      </pc:sldChg>
      <pc:sldChg chg="add del ord">
        <pc:chgData name="Ergo Pikas" userId="373b2451-e853-476f-a277-44e9f088c44b" providerId="ADAL" clId="{BB5871B3-3F89-414C-A1D5-C659FADE9020}" dt="2024-11-04T12:24:34.045" v="7502"/>
        <pc:sldMkLst>
          <pc:docMk/>
          <pc:sldMk cId="2529161076" sldId="464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894972423" sldId="470"/>
        </pc:sldMkLst>
      </pc:sldChg>
      <pc:sldChg chg="add del ord">
        <pc:chgData name="Ergo Pikas" userId="373b2451-e853-476f-a277-44e9f088c44b" providerId="ADAL" clId="{BB5871B3-3F89-414C-A1D5-C659FADE9020}" dt="2024-11-04T12:24:34.045" v="7502"/>
        <pc:sldMkLst>
          <pc:docMk/>
          <pc:sldMk cId="4070501935" sldId="471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015850325" sldId="1113"/>
        </pc:sldMkLst>
      </pc:sldChg>
      <pc:sldChg chg="del">
        <pc:chgData name="Ergo Pikas" userId="373b2451-e853-476f-a277-44e9f088c44b" providerId="ADAL" clId="{BB5871B3-3F89-414C-A1D5-C659FADE9020}" dt="2024-09-26T05:57:19.244" v="7" actId="2696"/>
        <pc:sldMkLst>
          <pc:docMk/>
          <pc:sldMk cId="3649754326" sldId="1113"/>
        </pc:sldMkLst>
      </pc:sldChg>
      <pc:sldChg chg="add del ord">
        <pc:chgData name="Ergo Pikas" userId="373b2451-e853-476f-a277-44e9f088c44b" providerId="ADAL" clId="{BB5871B3-3F89-414C-A1D5-C659FADE9020}" dt="2024-11-04T12:24:09.673" v="7497" actId="47"/>
        <pc:sldMkLst>
          <pc:docMk/>
          <pc:sldMk cId="4168243644" sldId="1113"/>
        </pc:sldMkLst>
      </pc:sldChg>
      <pc:sldChg chg="add del ord">
        <pc:chgData name="Ergo Pikas" userId="373b2451-e853-476f-a277-44e9f088c44b" providerId="ADAL" clId="{BB5871B3-3F89-414C-A1D5-C659FADE9020}" dt="2024-11-04T12:24:34.045" v="7502"/>
        <pc:sldMkLst>
          <pc:docMk/>
          <pc:sldMk cId="3175340755" sldId="1121"/>
        </pc:sldMkLst>
      </pc:sldChg>
      <pc:sldChg chg="add del ord">
        <pc:chgData name="Ergo Pikas" userId="373b2451-e853-476f-a277-44e9f088c44b" providerId="ADAL" clId="{BB5871B3-3F89-414C-A1D5-C659FADE9020}" dt="2024-11-04T12:24:34.045" v="7502"/>
        <pc:sldMkLst>
          <pc:docMk/>
          <pc:sldMk cId="3995631121" sldId="1123"/>
        </pc:sldMkLst>
      </pc:sldChg>
      <pc:sldChg chg="del">
        <pc:chgData name="Ergo Pikas" userId="373b2451-e853-476f-a277-44e9f088c44b" providerId="ADAL" clId="{BB5871B3-3F89-414C-A1D5-C659FADE9020}" dt="2024-09-26T19:12:58.807" v="2665" actId="47"/>
        <pc:sldMkLst>
          <pc:docMk/>
          <pc:sldMk cId="281254830" sldId="1128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483274555" sldId="1140"/>
        </pc:sldMkLst>
      </pc:sldChg>
      <pc:sldChg chg="modSp add del mod">
        <pc:chgData name="Ergo Pikas" userId="373b2451-e853-476f-a277-44e9f088c44b" providerId="ADAL" clId="{BB5871B3-3F89-414C-A1D5-C659FADE9020}" dt="2024-11-04T12:24:09.673" v="7497" actId="47"/>
        <pc:sldMkLst>
          <pc:docMk/>
          <pc:sldMk cId="538615631" sldId="1141"/>
        </pc:sldMkLst>
        <pc:spChg chg="mod">
          <ac:chgData name="Ergo Pikas" userId="373b2451-e853-476f-a277-44e9f088c44b" providerId="ADAL" clId="{BB5871B3-3F89-414C-A1D5-C659FADE9020}" dt="2024-09-26T21:36:19.312" v="3205" actId="313"/>
          <ac:spMkLst>
            <pc:docMk/>
            <pc:sldMk cId="538615631" sldId="1141"/>
            <ac:spMk id="100" creationId="{F5703979-A825-4214-B9EA-A35D643D64CC}"/>
          </ac:spMkLst>
        </pc:spChg>
      </pc:sldChg>
      <pc:sldChg chg="delSp modSp del mod">
        <pc:chgData name="Ergo Pikas" userId="373b2451-e853-476f-a277-44e9f088c44b" providerId="ADAL" clId="{BB5871B3-3F89-414C-A1D5-C659FADE9020}" dt="2024-09-26T19:11:19.749" v="2649" actId="2696"/>
        <pc:sldMkLst>
          <pc:docMk/>
          <pc:sldMk cId="1602271066" sldId="1141"/>
        </pc:sldMkLst>
        <pc:grpChg chg="mod">
          <ac:chgData name="Ergo Pikas" userId="373b2451-e853-476f-a277-44e9f088c44b" providerId="ADAL" clId="{BB5871B3-3F89-414C-A1D5-C659FADE9020}" dt="2024-09-20T03:59:31.282" v="6" actId="1076"/>
          <ac:grpSpMkLst>
            <pc:docMk/>
            <pc:sldMk cId="1602271066" sldId="1141"/>
            <ac:grpSpMk id="22" creationId="{A1D3C64D-5432-478A-B2FF-ECCD9AF64560}"/>
          </ac:grpSpMkLst>
        </pc:grpChg>
        <pc:cxnChg chg="mod">
          <ac:chgData name="Ergo Pikas" userId="373b2451-e853-476f-a277-44e9f088c44b" providerId="ADAL" clId="{BB5871B3-3F89-414C-A1D5-C659FADE9020}" dt="2024-09-20T03:59:31.282" v="6" actId="1076"/>
          <ac:cxnSpMkLst>
            <pc:docMk/>
            <pc:sldMk cId="1602271066" sldId="1141"/>
            <ac:cxnSpMk id="41" creationId="{BD6C564D-A04C-4BF7-954C-47AD63498725}"/>
          </ac:cxnSpMkLst>
        </pc:cxnChg>
        <pc:cxnChg chg="del mod">
          <ac:chgData name="Ergo Pikas" userId="373b2451-e853-476f-a277-44e9f088c44b" providerId="ADAL" clId="{BB5871B3-3F89-414C-A1D5-C659FADE9020}" dt="2024-09-20T03:59:01.731" v="1" actId="478"/>
          <ac:cxnSpMkLst>
            <pc:docMk/>
            <pc:sldMk cId="1602271066" sldId="1141"/>
            <ac:cxnSpMk id="44" creationId="{451ACCEF-7DF2-4043-91F9-5B8DE53B000E}"/>
          </ac:cxnSpMkLst>
        </pc:cxnChg>
        <pc:cxnChg chg="mod">
          <ac:chgData name="Ergo Pikas" userId="373b2451-e853-476f-a277-44e9f088c44b" providerId="ADAL" clId="{BB5871B3-3F89-414C-A1D5-C659FADE9020}" dt="2024-09-20T03:59:31.282" v="6" actId="1076"/>
          <ac:cxnSpMkLst>
            <pc:docMk/>
            <pc:sldMk cId="1602271066" sldId="1141"/>
            <ac:cxnSpMk id="77" creationId="{B9926FFF-3F8C-45B3-B1E3-415193539398}"/>
          </ac:cxnSpMkLst>
        </pc:cxnChg>
      </pc:sldChg>
      <pc:sldChg chg="add del">
        <pc:chgData name="Ergo Pikas" userId="373b2451-e853-476f-a277-44e9f088c44b" providerId="ADAL" clId="{BB5871B3-3F89-414C-A1D5-C659FADE9020}" dt="2024-09-26T19:11:44.195" v="2653" actId="2696"/>
        <pc:sldMkLst>
          <pc:docMk/>
          <pc:sldMk cId="4115340550" sldId="1141"/>
        </pc:sldMkLst>
      </pc:sldChg>
      <pc:sldChg chg="add del">
        <pc:chgData name="Ergo Pikas" userId="373b2451-e853-476f-a277-44e9f088c44b" providerId="ADAL" clId="{BB5871B3-3F89-414C-A1D5-C659FADE9020}" dt="2024-09-26T19:11:44.195" v="2653" actId="2696"/>
        <pc:sldMkLst>
          <pc:docMk/>
          <pc:sldMk cId="398225910" sldId="1142"/>
        </pc:sldMkLst>
      </pc:sldChg>
      <pc:sldChg chg="addSp modSp add del mod ord modAnim chgLayout">
        <pc:chgData name="Ergo Pikas" userId="373b2451-e853-476f-a277-44e9f088c44b" providerId="ADAL" clId="{BB5871B3-3F89-414C-A1D5-C659FADE9020}" dt="2024-11-04T12:24:34.045" v="7502"/>
        <pc:sldMkLst>
          <pc:docMk/>
          <pc:sldMk cId="1092905913" sldId="1142"/>
        </pc:sldMkLst>
        <pc:spChg chg="mod ord">
          <ac:chgData name="Ergo Pikas" userId="373b2451-e853-476f-a277-44e9f088c44b" providerId="ADAL" clId="{BB5871B3-3F89-414C-A1D5-C659FADE9020}" dt="2024-09-27T05:20:32.012" v="3279" actId="700"/>
          <ac:spMkLst>
            <pc:docMk/>
            <pc:sldMk cId="1092905913" sldId="1142"/>
            <ac:spMk id="2" creationId="{C9F3465C-7B36-4BC9-98B5-043CA0AAC990}"/>
          </ac:spMkLst>
        </pc:spChg>
        <pc:spChg chg="mod ord">
          <ac:chgData name="Ergo Pikas" userId="373b2451-e853-476f-a277-44e9f088c44b" providerId="ADAL" clId="{BB5871B3-3F89-414C-A1D5-C659FADE9020}" dt="2024-09-27T05:28:30.102" v="3311" actId="20577"/>
          <ac:spMkLst>
            <pc:docMk/>
            <pc:sldMk cId="1092905913" sldId="1142"/>
            <ac:spMk id="9" creationId="{66829EC3-AD0A-4A93-9F1F-B221404FE38B}"/>
          </ac:spMkLst>
        </pc:spChg>
        <pc:picChg chg="add mod">
          <ac:chgData name="Ergo Pikas" userId="373b2451-e853-476f-a277-44e9f088c44b" providerId="ADAL" clId="{BB5871B3-3F89-414C-A1D5-C659FADE9020}" dt="2024-09-27T05:28:39.030" v="3317" actId="1076"/>
          <ac:picMkLst>
            <pc:docMk/>
            <pc:sldMk cId="1092905913" sldId="1142"/>
            <ac:picMk id="6146" creationId="{098ACC0B-7BC0-404A-BA51-26E707311C77}"/>
          </ac:picMkLst>
        </pc:picChg>
      </pc:sldChg>
      <pc:sldChg chg="modSp del mod modAnim">
        <pc:chgData name="Ergo Pikas" userId="373b2451-e853-476f-a277-44e9f088c44b" providerId="ADAL" clId="{BB5871B3-3F89-414C-A1D5-C659FADE9020}" dt="2024-09-26T19:10:46.786" v="2647" actId="2696"/>
        <pc:sldMkLst>
          <pc:docMk/>
          <pc:sldMk cId="3454541792" sldId="1142"/>
        </pc:sldMkLst>
        <pc:spChg chg="mod">
          <ac:chgData name="Ergo Pikas" userId="373b2451-e853-476f-a277-44e9f088c44b" providerId="ADAL" clId="{BB5871B3-3F89-414C-A1D5-C659FADE9020}" dt="2024-09-26T10:52:01.785" v="1073" actId="20577"/>
          <ac:spMkLst>
            <pc:docMk/>
            <pc:sldMk cId="3454541792" sldId="1142"/>
            <ac:spMk id="2" creationId="{C9F3465C-7B36-4BC9-98B5-043CA0AAC990}"/>
          </ac:spMkLst>
        </pc:spChg>
        <pc:spChg chg="mod">
          <ac:chgData name="Ergo Pikas" userId="373b2451-e853-476f-a277-44e9f088c44b" providerId="ADAL" clId="{BB5871B3-3F89-414C-A1D5-C659FADE9020}" dt="2024-09-26T10:57:19.616" v="1095" actId="20577"/>
          <ac:spMkLst>
            <pc:docMk/>
            <pc:sldMk cId="3454541792" sldId="1142"/>
            <ac:spMk id="9" creationId="{66829EC3-AD0A-4A93-9F1F-B221404FE38B}"/>
          </ac:spMkLst>
        </pc:spChg>
      </pc:sldChg>
      <pc:sldChg chg="del">
        <pc:chgData name="Ergo Pikas" userId="373b2451-e853-476f-a277-44e9f088c44b" providerId="ADAL" clId="{BB5871B3-3F89-414C-A1D5-C659FADE9020}" dt="2024-09-26T05:57:19.244" v="7" actId="2696"/>
        <pc:sldMkLst>
          <pc:docMk/>
          <pc:sldMk cId="816620060" sldId="1143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411847926" sldId="1143"/>
        </pc:sldMkLst>
      </pc:sldChg>
      <pc:sldChg chg="add del ord">
        <pc:chgData name="Ergo Pikas" userId="373b2451-e853-476f-a277-44e9f088c44b" providerId="ADAL" clId="{BB5871B3-3F89-414C-A1D5-C659FADE9020}" dt="2024-11-04T12:24:09.673" v="7497" actId="47"/>
        <pc:sldMkLst>
          <pc:docMk/>
          <pc:sldMk cId="2239513773" sldId="1143"/>
        </pc:sldMkLst>
      </pc:sldChg>
      <pc:sldChg chg="addSp delSp modSp new del mod ord">
        <pc:chgData name="Ergo Pikas" userId="373b2451-e853-476f-a277-44e9f088c44b" providerId="ADAL" clId="{BB5871B3-3F89-414C-A1D5-C659FADE9020}" dt="2024-09-26T11:11:18.528" v="1129" actId="47"/>
        <pc:sldMkLst>
          <pc:docMk/>
          <pc:sldMk cId="4113832776" sldId="1144"/>
        </pc:sldMkLst>
        <pc:spChg chg="del">
          <ac:chgData name="Ergo Pikas" userId="373b2451-e853-476f-a277-44e9f088c44b" providerId="ADAL" clId="{BB5871B3-3F89-414C-A1D5-C659FADE9020}" dt="2024-09-26T07:34:55.867" v="222" actId="478"/>
          <ac:spMkLst>
            <pc:docMk/>
            <pc:sldMk cId="4113832776" sldId="1144"/>
            <ac:spMk id="3" creationId="{044D2775-F9D6-453D-A5CC-F4CCBB8C48D3}"/>
          </ac:spMkLst>
        </pc:spChg>
        <pc:spChg chg="add del mod">
          <ac:chgData name="Ergo Pikas" userId="373b2451-e853-476f-a277-44e9f088c44b" providerId="ADAL" clId="{BB5871B3-3F89-414C-A1D5-C659FADE9020}" dt="2024-09-26T07:49:44.697" v="352" actId="478"/>
          <ac:spMkLst>
            <pc:docMk/>
            <pc:sldMk cId="4113832776" sldId="1144"/>
            <ac:spMk id="6" creationId="{7F945679-C320-4714-9DE9-86F54EB8D875}"/>
          </ac:spMkLst>
        </pc:spChg>
        <pc:spChg chg="add del mod">
          <ac:chgData name="Ergo Pikas" userId="373b2451-e853-476f-a277-44e9f088c44b" providerId="ADAL" clId="{BB5871B3-3F89-414C-A1D5-C659FADE9020}" dt="2024-09-26T07:49:43.004" v="351" actId="21"/>
          <ac:spMkLst>
            <pc:docMk/>
            <pc:sldMk cId="4113832776" sldId="1144"/>
            <ac:spMk id="7" creationId="{A946C49D-3F76-405A-85CD-361D9ADB67CD}"/>
          </ac:spMkLst>
        </pc:spChg>
        <pc:spChg chg="add del mod">
          <ac:chgData name="Ergo Pikas" userId="373b2451-e853-476f-a277-44e9f088c44b" providerId="ADAL" clId="{BB5871B3-3F89-414C-A1D5-C659FADE9020}" dt="2024-09-26T08:00:51.147" v="576" actId="164"/>
          <ac:spMkLst>
            <pc:docMk/>
            <pc:sldMk cId="4113832776" sldId="1144"/>
            <ac:spMk id="8" creationId="{807C48BE-20B0-4D97-AEDD-A4EBC9C3264D}"/>
          </ac:spMkLst>
        </pc:spChg>
        <pc:spChg chg="add mod ord">
          <ac:chgData name="Ergo Pikas" userId="373b2451-e853-476f-a277-44e9f088c44b" providerId="ADAL" clId="{BB5871B3-3F89-414C-A1D5-C659FADE9020}" dt="2024-09-26T08:01:03.587" v="578" actId="166"/>
          <ac:spMkLst>
            <pc:docMk/>
            <pc:sldMk cId="4113832776" sldId="1144"/>
            <ac:spMk id="9" creationId="{5263D7A5-B4A4-4B81-9A52-C20C75A74E92}"/>
          </ac:spMkLst>
        </pc:spChg>
        <pc:spChg chg="add mod">
          <ac:chgData name="Ergo Pikas" userId="373b2451-e853-476f-a277-44e9f088c44b" providerId="ADAL" clId="{BB5871B3-3F89-414C-A1D5-C659FADE9020}" dt="2024-09-26T08:00:51.147" v="576" actId="164"/>
          <ac:spMkLst>
            <pc:docMk/>
            <pc:sldMk cId="4113832776" sldId="1144"/>
            <ac:spMk id="10" creationId="{D61E77B3-C7D1-4C8F-8A5B-86547F15B518}"/>
          </ac:spMkLst>
        </pc:spChg>
        <pc:spChg chg="add mod">
          <ac:chgData name="Ergo Pikas" userId="373b2451-e853-476f-a277-44e9f088c44b" providerId="ADAL" clId="{BB5871B3-3F89-414C-A1D5-C659FADE9020}" dt="2024-09-26T08:00:56.934" v="577" actId="164"/>
          <ac:spMkLst>
            <pc:docMk/>
            <pc:sldMk cId="4113832776" sldId="1144"/>
            <ac:spMk id="11" creationId="{D0372183-F82C-431D-8C78-73381ABA706C}"/>
          </ac:spMkLst>
        </pc:spChg>
        <pc:spChg chg="add mod">
          <ac:chgData name="Ergo Pikas" userId="373b2451-e853-476f-a277-44e9f088c44b" providerId="ADAL" clId="{BB5871B3-3F89-414C-A1D5-C659FADE9020}" dt="2024-09-26T08:01:32.749" v="588" actId="1076"/>
          <ac:spMkLst>
            <pc:docMk/>
            <pc:sldMk cId="4113832776" sldId="1144"/>
            <ac:spMk id="12" creationId="{0C91EF65-7B6C-40E2-BB34-2582DAC17B91}"/>
          </ac:spMkLst>
        </pc:spChg>
        <pc:spChg chg="add mod">
          <ac:chgData name="Ergo Pikas" userId="373b2451-e853-476f-a277-44e9f088c44b" providerId="ADAL" clId="{BB5871B3-3F89-414C-A1D5-C659FADE9020}" dt="2024-09-26T08:00:56.934" v="577" actId="164"/>
          <ac:spMkLst>
            <pc:docMk/>
            <pc:sldMk cId="4113832776" sldId="1144"/>
            <ac:spMk id="13" creationId="{CE376F74-EAE7-4103-8C24-4F42A8CF6D7E}"/>
          </ac:spMkLst>
        </pc:spChg>
        <pc:spChg chg="add mod">
          <ac:chgData name="Ergo Pikas" userId="373b2451-e853-476f-a277-44e9f088c44b" providerId="ADAL" clId="{BB5871B3-3F89-414C-A1D5-C659FADE9020}" dt="2024-09-26T08:03:02.566" v="625" actId="1076"/>
          <ac:spMkLst>
            <pc:docMk/>
            <pc:sldMk cId="4113832776" sldId="1144"/>
            <ac:spMk id="15" creationId="{82D8906D-7384-4B5B-811F-EB35D63CBD59}"/>
          </ac:spMkLst>
        </pc:spChg>
        <pc:spChg chg="add mod">
          <ac:chgData name="Ergo Pikas" userId="373b2451-e853-476f-a277-44e9f088c44b" providerId="ADAL" clId="{BB5871B3-3F89-414C-A1D5-C659FADE9020}" dt="2024-09-26T08:00:56.934" v="577" actId="164"/>
          <ac:spMkLst>
            <pc:docMk/>
            <pc:sldMk cId="4113832776" sldId="1144"/>
            <ac:spMk id="18" creationId="{E191E1C2-32DF-4E6C-B854-4D48DDDDC5CC}"/>
          </ac:spMkLst>
        </pc:spChg>
        <pc:spChg chg="add mod">
          <ac:chgData name="Ergo Pikas" userId="373b2451-e853-476f-a277-44e9f088c44b" providerId="ADAL" clId="{BB5871B3-3F89-414C-A1D5-C659FADE9020}" dt="2024-09-26T08:00:51.147" v="576" actId="164"/>
          <ac:spMkLst>
            <pc:docMk/>
            <pc:sldMk cId="4113832776" sldId="1144"/>
            <ac:spMk id="19" creationId="{EFB8320C-CDEA-4F3B-B0B9-E2C57DC376DF}"/>
          </ac:spMkLst>
        </pc:spChg>
        <pc:spChg chg="add mod">
          <ac:chgData name="Ergo Pikas" userId="373b2451-e853-476f-a277-44e9f088c44b" providerId="ADAL" clId="{BB5871B3-3F89-414C-A1D5-C659FADE9020}" dt="2024-09-26T08:03:19.164" v="631" actId="1076"/>
          <ac:spMkLst>
            <pc:docMk/>
            <pc:sldMk cId="4113832776" sldId="1144"/>
            <ac:spMk id="26" creationId="{A86F65CC-75E2-4D14-8D8C-73C35A57824B}"/>
          </ac:spMkLst>
        </pc:spChg>
        <pc:grpChg chg="add mod">
          <ac:chgData name="Ergo Pikas" userId="373b2451-e853-476f-a277-44e9f088c44b" providerId="ADAL" clId="{BB5871B3-3F89-414C-A1D5-C659FADE9020}" dt="2024-09-26T08:00:51.147" v="576" actId="164"/>
          <ac:grpSpMkLst>
            <pc:docMk/>
            <pc:sldMk cId="4113832776" sldId="1144"/>
            <ac:grpSpMk id="17" creationId="{A051AF09-7F9D-489F-8BC6-77BAA27E3195}"/>
          </ac:grpSpMkLst>
        </pc:grpChg>
        <pc:grpChg chg="add mod">
          <ac:chgData name="Ergo Pikas" userId="373b2451-e853-476f-a277-44e9f088c44b" providerId="ADAL" clId="{BB5871B3-3F89-414C-A1D5-C659FADE9020}" dt="2024-09-26T08:00:56.934" v="577" actId="164"/>
          <ac:grpSpMkLst>
            <pc:docMk/>
            <pc:sldMk cId="4113832776" sldId="1144"/>
            <ac:grpSpMk id="20" creationId="{56EF6077-C461-427D-8746-79DF5258DC92}"/>
          </ac:grpSpMkLst>
        </pc:grpChg>
        <pc:grpChg chg="add mod">
          <ac:chgData name="Ergo Pikas" userId="373b2451-e853-476f-a277-44e9f088c44b" providerId="ADAL" clId="{BB5871B3-3F89-414C-A1D5-C659FADE9020}" dt="2024-09-26T08:02:55.419" v="622" actId="14100"/>
          <ac:grpSpMkLst>
            <pc:docMk/>
            <pc:sldMk cId="4113832776" sldId="1144"/>
            <ac:grpSpMk id="25" creationId="{E4F51E7E-4CFB-4406-A7AD-B9321CAA70B4}"/>
          </ac:grpSpMkLst>
        </pc:grpChg>
        <pc:picChg chg="add del mod">
          <ac:chgData name="Ergo Pikas" userId="373b2451-e853-476f-a277-44e9f088c44b" providerId="ADAL" clId="{BB5871B3-3F89-414C-A1D5-C659FADE9020}" dt="2024-09-26T07:38:13.797" v="225" actId="478"/>
          <ac:picMkLst>
            <pc:docMk/>
            <pc:sldMk cId="4113832776" sldId="1144"/>
            <ac:picMk id="4" creationId="{345799F8-8DE5-455A-9175-0E44BA663411}"/>
          </ac:picMkLst>
        </pc:picChg>
        <pc:picChg chg="add del mod">
          <ac:chgData name="Ergo Pikas" userId="373b2451-e853-476f-a277-44e9f088c44b" providerId="ADAL" clId="{BB5871B3-3F89-414C-A1D5-C659FADE9020}" dt="2024-09-26T08:01:39.042" v="590" actId="478"/>
          <ac:picMkLst>
            <pc:docMk/>
            <pc:sldMk cId="4113832776" sldId="1144"/>
            <ac:picMk id="5" creationId="{681CD6CD-70AE-4790-9757-F5AF71AC79A5}"/>
          </ac:picMkLst>
        </pc:picChg>
        <pc:picChg chg="add mod">
          <ac:chgData name="Ergo Pikas" userId="373b2451-e853-476f-a277-44e9f088c44b" providerId="ADAL" clId="{BB5871B3-3F89-414C-A1D5-C659FADE9020}" dt="2024-09-26T08:03:12.417" v="629" actId="1076"/>
          <ac:picMkLst>
            <pc:docMk/>
            <pc:sldMk cId="4113832776" sldId="1144"/>
            <ac:picMk id="1026" creationId="{9D087073-A466-402F-9469-B783DE2D0D37}"/>
          </ac:picMkLst>
        </pc:picChg>
        <pc:cxnChg chg="add mod">
          <ac:chgData name="Ergo Pikas" userId="373b2451-e853-476f-a277-44e9f088c44b" providerId="ADAL" clId="{BB5871B3-3F89-414C-A1D5-C659FADE9020}" dt="2024-09-26T08:02:48.068" v="621" actId="164"/>
          <ac:cxnSpMkLst>
            <pc:docMk/>
            <pc:sldMk cId="4113832776" sldId="1144"/>
            <ac:cxnSpMk id="16" creationId="{854A821B-9C54-4399-83D1-B2B8BA768F77}"/>
          </ac:cxnSpMkLst>
        </pc:cxnChg>
      </pc:sldChg>
      <pc:sldChg chg="addSp delSp modSp new del mod ord modClrScheme modAnim chgLayout">
        <pc:chgData name="Ergo Pikas" userId="373b2451-e853-476f-a277-44e9f088c44b" providerId="ADAL" clId="{BB5871B3-3F89-414C-A1D5-C659FADE9020}" dt="2024-09-26T17:53:15.422" v="1954" actId="47"/>
        <pc:sldMkLst>
          <pc:docMk/>
          <pc:sldMk cId="2998752375" sldId="1145"/>
        </pc:sldMkLst>
        <pc:spChg chg="del">
          <ac:chgData name="Ergo Pikas" userId="373b2451-e853-476f-a277-44e9f088c44b" providerId="ADAL" clId="{BB5871B3-3F89-414C-A1D5-C659FADE9020}" dt="2024-09-26T11:08:27.662" v="1119" actId="700"/>
          <ac:spMkLst>
            <pc:docMk/>
            <pc:sldMk cId="2998752375" sldId="1145"/>
            <ac:spMk id="2" creationId="{69CB6265-18BA-4064-8B46-584EE67BCD3B}"/>
          </ac:spMkLst>
        </pc:spChg>
        <pc:spChg chg="del mod ord">
          <ac:chgData name="Ergo Pikas" userId="373b2451-e853-476f-a277-44e9f088c44b" providerId="ADAL" clId="{BB5871B3-3F89-414C-A1D5-C659FADE9020}" dt="2024-09-26T11:08:27.662" v="1119" actId="700"/>
          <ac:spMkLst>
            <pc:docMk/>
            <pc:sldMk cId="2998752375" sldId="1145"/>
            <ac:spMk id="3" creationId="{D4F5DB11-2627-43B6-8F51-0574CEE69AC3}"/>
          </ac:spMkLst>
        </pc:spChg>
        <pc:spChg chg="del">
          <ac:chgData name="Ergo Pikas" userId="373b2451-e853-476f-a277-44e9f088c44b" providerId="ADAL" clId="{BB5871B3-3F89-414C-A1D5-C659FADE9020}" dt="2024-09-26T11:08:27.662" v="1119" actId="700"/>
          <ac:spMkLst>
            <pc:docMk/>
            <pc:sldMk cId="2998752375" sldId="1145"/>
            <ac:spMk id="4" creationId="{CA5E0549-DF41-4C87-9D56-AE0AEA6D17CD}"/>
          </ac:spMkLst>
        </pc:spChg>
        <pc:spChg chg="del mod ord">
          <ac:chgData name="Ergo Pikas" userId="373b2451-e853-476f-a277-44e9f088c44b" providerId="ADAL" clId="{BB5871B3-3F89-414C-A1D5-C659FADE9020}" dt="2024-09-26T11:08:48.330" v="1122" actId="700"/>
          <ac:spMkLst>
            <pc:docMk/>
            <pc:sldMk cId="2998752375" sldId="1145"/>
            <ac:spMk id="5" creationId="{EF1CC066-54FD-4574-87CD-512753C51A72}"/>
          </ac:spMkLst>
        </pc:spChg>
        <pc:spChg chg="add del mod ord">
          <ac:chgData name="Ergo Pikas" userId="373b2451-e853-476f-a277-44e9f088c44b" providerId="ADAL" clId="{BB5871B3-3F89-414C-A1D5-C659FADE9020}" dt="2024-09-26T11:08:32.956" v="1120" actId="700"/>
          <ac:spMkLst>
            <pc:docMk/>
            <pc:sldMk cId="2998752375" sldId="1145"/>
            <ac:spMk id="6" creationId="{FA609B30-B403-4ED0-9E45-BDF2E914F79B}"/>
          </ac:spMkLst>
        </pc:spChg>
        <pc:spChg chg="add del mod ord">
          <ac:chgData name="Ergo Pikas" userId="373b2451-e853-476f-a277-44e9f088c44b" providerId="ADAL" clId="{BB5871B3-3F89-414C-A1D5-C659FADE9020}" dt="2024-09-26T11:08:32.956" v="1120" actId="700"/>
          <ac:spMkLst>
            <pc:docMk/>
            <pc:sldMk cId="2998752375" sldId="1145"/>
            <ac:spMk id="7" creationId="{C467F1E5-26C8-4E42-8984-2CFD1CECA07E}"/>
          </ac:spMkLst>
        </pc:spChg>
        <pc:spChg chg="add del mod ord">
          <ac:chgData name="Ergo Pikas" userId="373b2451-e853-476f-a277-44e9f088c44b" providerId="ADAL" clId="{BB5871B3-3F89-414C-A1D5-C659FADE9020}" dt="2024-09-26T11:08:48.330" v="1122" actId="700"/>
          <ac:spMkLst>
            <pc:docMk/>
            <pc:sldMk cId="2998752375" sldId="1145"/>
            <ac:spMk id="8" creationId="{FD4F5FAC-EAE9-447D-A9B6-BE64FC59AB05}"/>
          </ac:spMkLst>
        </pc:spChg>
        <pc:spChg chg="add del mod ord">
          <ac:chgData name="Ergo Pikas" userId="373b2451-e853-476f-a277-44e9f088c44b" providerId="ADAL" clId="{BB5871B3-3F89-414C-A1D5-C659FADE9020}" dt="2024-09-26T11:08:48.330" v="1122" actId="700"/>
          <ac:spMkLst>
            <pc:docMk/>
            <pc:sldMk cId="2998752375" sldId="1145"/>
            <ac:spMk id="9" creationId="{DF991B8E-40D6-432A-8A33-F1143656319C}"/>
          </ac:spMkLst>
        </pc:spChg>
        <pc:spChg chg="add del mod ord">
          <ac:chgData name="Ergo Pikas" userId="373b2451-e853-476f-a277-44e9f088c44b" providerId="ADAL" clId="{BB5871B3-3F89-414C-A1D5-C659FADE9020}" dt="2024-09-26T11:08:48.330" v="1122" actId="700"/>
          <ac:spMkLst>
            <pc:docMk/>
            <pc:sldMk cId="2998752375" sldId="1145"/>
            <ac:spMk id="10" creationId="{CC76801F-A44E-49FE-AC59-6A9F4FC998E9}"/>
          </ac:spMkLst>
        </pc:spChg>
        <pc:spChg chg="add mod ord">
          <ac:chgData name="Ergo Pikas" userId="373b2451-e853-476f-a277-44e9f088c44b" providerId="ADAL" clId="{BB5871B3-3F89-414C-A1D5-C659FADE9020}" dt="2024-09-26T11:13:50.135" v="1225" actId="20577"/>
          <ac:spMkLst>
            <pc:docMk/>
            <pc:sldMk cId="2998752375" sldId="1145"/>
            <ac:spMk id="11" creationId="{553D5B1E-9D7B-49CF-ACB1-00C219C1DF8E}"/>
          </ac:spMkLst>
        </pc:spChg>
        <pc:spChg chg="add del mod ord">
          <ac:chgData name="Ergo Pikas" userId="373b2451-e853-476f-a277-44e9f088c44b" providerId="ADAL" clId="{BB5871B3-3F89-414C-A1D5-C659FADE9020}" dt="2024-09-26T11:14:23.591" v="1242" actId="478"/>
          <ac:spMkLst>
            <pc:docMk/>
            <pc:sldMk cId="2998752375" sldId="1145"/>
            <ac:spMk id="12" creationId="{F61EA6E2-9E9B-4F1F-A45B-4DFAB13C7894}"/>
          </ac:spMkLst>
        </pc:spChg>
        <pc:spChg chg="add mod ord">
          <ac:chgData name="Ergo Pikas" userId="373b2451-e853-476f-a277-44e9f088c44b" providerId="ADAL" clId="{BB5871B3-3F89-414C-A1D5-C659FADE9020}" dt="2024-09-26T17:10:54.192" v="1641" actId="14100"/>
          <ac:spMkLst>
            <pc:docMk/>
            <pc:sldMk cId="2998752375" sldId="1145"/>
            <ac:spMk id="14" creationId="{277E4937-AA5D-40A7-851B-FAFF1CDA224F}"/>
          </ac:spMkLst>
        </pc:spChg>
        <pc:spChg chg="add mod">
          <ac:chgData name="Ergo Pikas" userId="373b2451-e853-476f-a277-44e9f088c44b" providerId="ADAL" clId="{BB5871B3-3F89-414C-A1D5-C659FADE9020}" dt="2024-09-26T17:10:52.151" v="1640" actId="14100"/>
          <ac:spMkLst>
            <pc:docMk/>
            <pc:sldMk cId="2998752375" sldId="1145"/>
            <ac:spMk id="15" creationId="{DD25F2E6-B648-49BA-A28B-4D1FC0DCDD33}"/>
          </ac:spMkLst>
        </pc:spChg>
        <pc:spChg chg="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17" creationId="{EDE22F6A-87B3-4402-824F-F21A07B59668}"/>
          </ac:spMkLst>
        </pc:spChg>
        <pc:spChg chg="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18" creationId="{659AC24A-84D0-4F90-8193-7A65BFDE83EC}"/>
          </ac:spMkLst>
        </pc:spChg>
        <pc:spChg chg="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19" creationId="{D6B7F94C-0558-4E28-A645-420AF7669B57}"/>
          </ac:spMkLst>
        </pc:spChg>
        <pc:spChg chg="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21" creationId="{8217773E-3151-4A82-A267-6BC23CFBA50C}"/>
          </ac:spMkLst>
        </pc:spChg>
        <pc:spChg chg="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22" creationId="{FCEDA7D8-528E-45EF-AA9B-C5B373AF4FC4}"/>
          </ac:spMkLst>
        </pc:spChg>
        <pc:spChg chg="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23" creationId="{FD27FEE3-6560-450A-A035-FF9DA95AF0FF}"/>
          </ac:spMkLst>
        </pc:spChg>
        <pc:spChg chg="add mod">
          <ac:chgData name="Ergo Pikas" userId="373b2451-e853-476f-a277-44e9f088c44b" providerId="ADAL" clId="{BB5871B3-3F89-414C-A1D5-C659FADE9020}" dt="2024-09-26T11:14:06.449" v="1229" actId="14100"/>
          <ac:spMkLst>
            <pc:docMk/>
            <pc:sldMk cId="2998752375" sldId="1145"/>
            <ac:spMk id="24" creationId="{97212799-8841-4924-8423-03FA1A13E0F6}"/>
          </ac:spMkLst>
        </pc:spChg>
        <pc:spChg chg="mod">
          <ac:chgData name="Ergo Pikas" userId="373b2451-e853-476f-a277-44e9f088c44b" providerId="ADAL" clId="{BB5871B3-3F89-414C-A1D5-C659FADE9020}" dt="2024-09-26T11:14:16.313" v="1241" actId="14100"/>
          <ac:spMkLst>
            <pc:docMk/>
            <pc:sldMk cId="2998752375" sldId="1145"/>
            <ac:spMk id="27" creationId="{1BBA194C-4506-494A-AC4C-EAB9FFF76EC1}"/>
          </ac:spMkLst>
        </pc:spChg>
        <pc:spChg chg="add mod">
          <ac:chgData name="Ergo Pikas" userId="373b2451-e853-476f-a277-44e9f088c44b" providerId="ADAL" clId="{BB5871B3-3F89-414C-A1D5-C659FADE9020}" dt="2024-09-26T17:08:50.478" v="1620" actId="20577"/>
          <ac:spMkLst>
            <pc:docMk/>
            <pc:sldMk cId="2998752375" sldId="1145"/>
            <ac:spMk id="35" creationId="{ACCAD45E-D90C-4B8F-B460-5CB72E725A67}"/>
          </ac:spMkLst>
        </pc:spChg>
        <pc:spChg chg="add mod">
          <ac:chgData name="Ergo Pikas" userId="373b2451-e853-476f-a277-44e9f088c44b" providerId="ADAL" clId="{BB5871B3-3F89-414C-A1D5-C659FADE9020}" dt="2024-09-26T17:09:33.266" v="1624" actId="207"/>
          <ac:spMkLst>
            <pc:docMk/>
            <pc:sldMk cId="2998752375" sldId="1145"/>
            <ac:spMk id="36" creationId="{E62FADDF-4B1C-4E92-B6DB-BF2D3D233E85}"/>
          </ac:spMkLst>
        </pc:spChg>
        <pc:grpChg chg="add mod">
          <ac:chgData name="Ergo Pikas" userId="373b2451-e853-476f-a277-44e9f088c44b" providerId="ADAL" clId="{BB5871B3-3F89-414C-A1D5-C659FADE9020}" dt="2024-09-26T11:14:06.449" v="1229" actId="14100"/>
          <ac:grpSpMkLst>
            <pc:docMk/>
            <pc:sldMk cId="2998752375" sldId="1145"/>
            <ac:grpSpMk id="16" creationId="{624DF659-9EFE-40D8-AA8C-89D6C63AFEA8}"/>
          </ac:grpSpMkLst>
        </pc:grpChg>
        <pc:grpChg chg="add mod">
          <ac:chgData name="Ergo Pikas" userId="373b2451-e853-476f-a277-44e9f088c44b" providerId="ADAL" clId="{BB5871B3-3F89-414C-A1D5-C659FADE9020}" dt="2024-09-26T11:14:06.449" v="1229" actId="14100"/>
          <ac:grpSpMkLst>
            <pc:docMk/>
            <pc:sldMk cId="2998752375" sldId="1145"/>
            <ac:grpSpMk id="20" creationId="{06862735-2E22-4B48-AAFC-68FC8E2D33C8}"/>
          </ac:grpSpMkLst>
        </pc:grpChg>
        <pc:grpChg chg="add mod">
          <ac:chgData name="Ergo Pikas" userId="373b2451-e853-476f-a277-44e9f088c44b" providerId="ADAL" clId="{BB5871B3-3F89-414C-A1D5-C659FADE9020}" dt="2024-09-26T11:14:12.073" v="1233" actId="14100"/>
          <ac:grpSpMkLst>
            <pc:docMk/>
            <pc:sldMk cId="2998752375" sldId="1145"/>
            <ac:grpSpMk id="25" creationId="{FCC6CB1B-4FE7-4EEA-B5C8-6DE6F9CE5042}"/>
          </ac:grpSpMkLst>
        </pc:grpChg>
        <pc:picChg chg="add mod">
          <ac:chgData name="Ergo Pikas" userId="373b2451-e853-476f-a277-44e9f088c44b" providerId="ADAL" clId="{BB5871B3-3F89-414C-A1D5-C659FADE9020}" dt="2024-09-26T17:09:53.728" v="1628" actId="1076"/>
          <ac:picMkLst>
            <pc:docMk/>
            <pc:sldMk cId="2998752375" sldId="1145"/>
            <ac:picMk id="13" creationId="{451A3DDC-0BDA-4EDE-9FC5-47F5B2587AC8}"/>
          </ac:picMkLst>
        </pc:picChg>
        <pc:cxnChg chg="mod">
          <ac:chgData name="Ergo Pikas" userId="373b2451-e853-476f-a277-44e9f088c44b" providerId="ADAL" clId="{BB5871B3-3F89-414C-A1D5-C659FADE9020}" dt="2024-09-26T11:14:06.449" v="1229" actId="14100"/>
          <ac:cxnSpMkLst>
            <pc:docMk/>
            <pc:sldMk cId="2998752375" sldId="1145"/>
            <ac:cxnSpMk id="26" creationId="{D432864C-0929-4821-8838-BD9228C77701}"/>
          </ac:cxnSpMkLst>
        </pc:cxnChg>
      </pc:sldChg>
      <pc:sldChg chg="new del">
        <pc:chgData name="Ergo Pikas" userId="373b2451-e853-476f-a277-44e9f088c44b" providerId="ADAL" clId="{BB5871B3-3F89-414C-A1D5-C659FADE9020}" dt="2024-09-26T10:45:25.396" v="887" actId="47"/>
        <pc:sldMkLst>
          <pc:docMk/>
          <pc:sldMk cId="3258213642" sldId="1145"/>
        </pc:sldMkLst>
      </pc:sldChg>
      <pc:sldChg chg="add del">
        <pc:chgData name="Ergo Pikas" userId="373b2451-e853-476f-a277-44e9f088c44b" providerId="ADAL" clId="{BB5871B3-3F89-414C-A1D5-C659FADE9020}" dt="2024-09-26T08:19:20.472" v="859"/>
        <pc:sldMkLst>
          <pc:docMk/>
          <pc:sldMk cId="360158890" sldId="1146"/>
        </pc:sldMkLst>
      </pc:sldChg>
      <pc:sldChg chg="modSp new del mod">
        <pc:chgData name="Ergo Pikas" userId="373b2451-e853-476f-a277-44e9f088c44b" providerId="ADAL" clId="{BB5871B3-3F89-414C-A1D5-C659FADE9020}" dt="2024-09-26T19:13:15.634" v="2667" actId="47"/>
        <pc:sldMkLst>
          <pc:docMk/>
          <pc:sldMk cId="1871591001" sldId="1146"/>
        </pc:sldMkLst>
        <pc:spChg chg="mod">
          <ac:chgData name="Ergo Pikas" userId="373b2451-e853-476f-a277-44e9f088c44b" providerId="ADAL" clId="{BB5871B3-3F89-414C-A1D5-C659FADE9020}" dt="2024-09-26T15:52:58.369" v="1391" actId="20577"/>
          <ac:spMkLst>
            <pc:docMk/>
            <pc:sldMk cId="1871591001" sldId="1146"/>
            <ac:spMk id="2" creationId="{2EF69E6F-190F-43EB-8F80-2FEFD2A6F07C}"/>
          </ac:spMkLst>
        </pc:spChg>
        <pc:spChg chg="mod">
          <ac:chgData name="Ergo Pikas" userId="373b2451-e853-476f-a277-44e9f088c44b" providerId="ADAL" clId="{BB5871B3-3F89-414C-A1D5-C659FADE9020}" dt="2024-09-26T19:04:41.999" v="2412" actId="21"/>
          <ac:spMkLst>
            <pc:docMk/>
            <pc:sldMk cId="1871591001" sldId="1146"/>
            <ac:spMk id="3" creationId="{5EEE0EF6-565D-4651-93EB-93FBEADE54E0}"/>
          </ac:spMkLst>
        </pc:spChg>
      </pc:sldChg>
      <pc:sldChg chg="add del">
        <pc:chgData name="Ergo Pikas" userId="373b2451-e853-476f-a277-44e9f088c44b" providerId="ADAL" clId="{BB5871B3-3F89-414C-A1D5-C659FADE9020}" dt="2024-09-26T10:45:57.234" v="892" actId="47"/>
        <pc:sldMkLst>
          <pc:docMk/>
          <pc:sldMk cId="4115040507" sldId="1146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893833749" sldId="1147"/>
        </pc:sldMkLst>
      </pc:sldChg>
      <pc:sldChg chg="delSp modSp add del mod">
        <pc:chgData name="Ergo Pikas" userId="373b2451-e853-476f-a277-44e9f088c44b" providerId="ADAL" clId="{BB5871B3-3F89-414C-A1D5-C659FADE9020}" dt="2024-09-26T11:12:13.224" v="1141" actId="47"/>
        <pc:sldMkLst>
          <pc:docMk/>
          <pc:sldMk cId="1564331326" sldId="1147"/>
        </pc:sldMkLst>
        <pc:grpChg chg="del">
          <ac:chgData name="Ergo Pikas" userId="373b2451-e853-476f-a277-44e9f088c44b" providerId="ADAL" clId="{BB5871B3-3F89-414C-A1D5-C659FADE9020}" dt="2024-09-26T11:11:29.387" v="1131" actId="21"/>
          <ac:grpSpMkLst>
            <pc:docMk/>
            <pc:sldMk cId="1564331326" sldId="1147"/>
            <ac:grpSpMk id="25" creationId="{E4F51E7E-4CFB-4406-A7AD-B9321CAA70B4}"/>
          </ac:grpSpMkLst>
        </pc:grpChg>
        <pc:cxnChg chg="mod">
          <ac:chgData name="Ergo Pikas" userId="373b2451-e853-476f-a277-44e9f088c44b" providerId="ADAL" clId="{BB5871B3-3F89-414C-A1D5-C659FADE9020}" dt="2024-09-26T11:11:29.387" v="1131" actId="21"/>
          <ac:cxnSpMkLst>
            <pc:docMk/>
            <pc:sldMk cId="1564331326" sldId="1147"/>
            <ac:cxnSpMk id="16" creationId="{854A821B-9C54-4399-83D1-B2B8BA768F77}"/>
          </ac:cxnSpMkLst>
        </pc:cxnChg>
      </pc:sldChg>
      <pc:sldChg chg="new del">
        <pc:chgData name="Ergo Pikas" userId="373b2451-e853-476f-a277-44e9f088c44b" providerId="ADAL" clId="{BB5871B3-3F89-414C-A1D5-C659FADE9020}" dt="2024-09-26T10:45:25.396" v="887" actId="47"/>
        <pc:sldMkLst>
          <pc:docMk/>
          <pc:sldMk cId="3442356205" sldId="1147"/>
        </pc:sldMkLst>
      </pc:sldChg>
      <pc:sldChg chg="new del">
        <pc:chgData name="Ergo Pikas" userId="373b2451-e853-476f-a277-44e9f088c44b" providerId="ADAL" clId="{BB5871B3-3F89-414C-A1D5-C659FADE9020}" dt="2024-09-26T10:45:28.788" v="889" actId="680"/>
        <pc:sldMkLst>
          <pc:docMk/>
          <pc:sldMk cId="3788737933" sldId="1147"/>
        </pc:sldMkLst>
      </pc:sldChg>
      <pc:sldChg chg="addSp delSp modSp add del mod ord delAnim modAnim">
        <pc:chgData name="Ergo Pikas" userId="373b2451-e853-476f-a277-44e9f088c44b" providerId="ADAL" clId="{BB5871B3-3F89-414C-A1D5-C659FADE9020}" dt="2024-11-04T12:24:09.673" v="7497" actId="47"/>
        <pc:sldMkLst>
          <pc:docMk/>
          <pc:sldMk cId="3846719908" sldId="1147"/>
        </pc:sldMkLst>
        <pc:spChg chg="add mod ord">
          <ac:chgData name="Ergo Pikas" userId="373b2451-e853-476f-a277-44e9f088c44b" providerId="ADAL" clId="{BB5871B3-3F89-414C-A1D5-C659FADE9020}" dt="2024-09-26T18:19:42.392" v="2158" actId="166"/>
          <ac:spMkLst>
            <pc:docMk/>
            <pc:sldMk cId="3846719908" sldId="1147"/>
            <ac:spMk id="8" creationId="{01FB4D65-B0ED-4B12-9C76-08AC0990C982}"/>
          </ac:spMkLst>
        </pc:spChg>
        <pc:spChg chg="mod">
          <ac:chgData name="Ergo Pikas" userId="373b2451-e853-476f-a277-44e9f088c44b" providerId="ADAL" clId="{BB5871B3-3F89-414C-A1D5-C659FADE9020}" dt="2024-09-26T17:28:33.562" v="1688" actId="20577"/>
          <ac:spMkLst>
            <pc:docMk/>
            <pc:sldMk cId="3846719908" sldId="1147"/>
            <ac:spMk id="11" creationId="{553D5B1E-9D7B-49CF-ACB1-00C219C1DF8E}"/>
          </ac:spMkLst>
        </pc:spChg>
        <pc:spChg chg="add mod">
          <ac:chgData name="Ergo Pikas" userId="373b2451-e853-476f-a277-44e9f088c44b" providerId="ADAL" clId="{BB5871B3-3F89-414C-A1D5-C659FADE9020}" dt="2024-09-26T18:18:58.675" v="2131" actId="242"/>
          <ac:spMkLst>
            <pc:docMk/>
            <pc:sldMk cId="3846719908" sldId="1147"/>
            <ac:spMk id="12" creationId="{4FC6A5B4-9439-498C-91B8-FFE8625D432F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14" creationId="{277E4937-AA5D-40A7-851B-FAFF1CDA224F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15" creationId="{DD25F2E6-B648-49BA-A28B-4D1FC0DCDD33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17" creationId="{EDE22F6A-87B3-4402-824F-F21A07B59668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18" creationId="{659AC24A-84D0-4F90-8193-7A65BFDE83EC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19" creationId="{D6B7F94C-0558-4E28-A645-420AF7669B57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21" creationId="{8217773E-3151-4A82-A267-6BC23CFBA50C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22" creationId="{FCEDA7D8-528E-45EF-AA9B-C5B373AF4FC4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23" creationId="{FD27FEE3-6560-450A-A035-FF9DA95AF0FF}"/>
          </ac:spMkLst>
        </pc:spChg>
        <pc:spChg chg="mod">
          <ac:chgData name="Ergo Pikas" userId="373b2451-e853-476f-a277-44e9f088c44b" providerId="ADAL" clId="{BB5871B3-3F89-414C-A1D5-C659FADE9020}" dt="2024-09-26T16:35:40.801" v="1523" actId="14100"/>
          <ac:spMkLst>
            <pc:docMk/>
            <pc:sldMk cId="3846719908" sldId="1147"/>
            <ac:spMk id="24" creationId="{97212799-8841-4924-8423-03FA1A13E0F6}"/>
          </ac:spMkLst>
        </pc:spChg>
        <pc:spChg chg="add del">
          <ac:chgData name="Ergo Pikas" userId="373b2451-e853-476f-a277-44e9f088c44b" providerId="ADAL" clId="{BB5871B3-3F89-414C-A1D5-C659FADE9020}" dt="2024-09-26T16:21:29.356" v="1499" actId="22"/>
          <ac:spMkLst>
            <pc:docMk/>
            <pc:sldMk cId="3846719908" sldId="1147"/>
            <ac:spMk id="28" creationId="{26F44DDB-737F-49D9-9AEC-4CACCC545E5C}"/>
          </ac:spMkLst>
        </pc:spChg>
        <pc:spChg chg="add del mod">
          <ac:chgData name="Ergo Pikas" userId="373b2451-e853-476f-a277-44e9f088c44b" providerId="ADAL" clId="{BB5871B3-3F89-414C-A1D5-C659FADE9020}" dt="2024-09-26T17:36:13.947" v="1724" actId="478"/>
          <ac:spMkLst>
            <pc:docMk/>
            <pc:sldMk cId="3846719908" sldId="1147"/>
            <ac:spMk id="31" creationId="{39038857-3603-4130-8150-FC14F17BF864}"/>
          </ac:spMkLst>
        </pc:spChg>
        <pc:spChg chg="add mod ord">
          <ac:chgData name="Ergo Pikas" userId="373b2451-e853-476f-a277-44e9f088c44b" providerId="ADAL" clId="{BB5871B3-3F89-414C-A1D5-C659FADE9020}" dt="2024-09-26T18:19:42.392" v="2158" actId="166"/>
          <ac:spMkLst>
            <pc:docMk/>
            <pc:sldMk cId="3846719908" sldId="1147"/>
            <ac:spMk id="33" creationId="{8FCD0F7E-256C-4111-ABDB-C69EF329F226}"/>
          </ac:spMkLst>
        </pc:spChg>
        <pc:spChg chg="add mod">
          <ac:chgData name="Ergo Pikas" userId="373b2451-e853-476f-a277-44e9f088c44b" providerId="ADAL" clId="{BB5871B3-3F89-414C-A1D5-C659FADE9020}" dt="2024-09-26T18:17:48.401" v="2109" actId="1076"/>
          <ac:spMkLst>
            <pc:docMk/>
            <pc:sldMk cId="3846719908" sldId="1147"/>
            <ac:spMk id="34" creationId="{588E5881-838D-45A9-B5B7-3457F98D7FF8}"/>
          </ac:spMkLst>
        </pc:spChg>
        <pc:spChg chg="add del mod">
          <ac:chgData name="Ergo Pikas" userId="373b2451-e853-476f-a277-44e9f088c44b" providerId="ADAL" clId="{BB5871B3-3F89-414C-A1D5-C659FADE9020}" dt="2024-09-26T17:47:58.612" v="1947" actId="478"/>
          <ac:spMkLst>
            <pc:docMk/>
            <pc:sldMk cId="3846719908" sldId="1147"/>
            <ac:spMk id="35" creationId="{77E0E0AA-5896-4F6F-9D90-A837403CECA8}"/>
          </ac:spMkLst>
        </pc:spChg>
        <pc:spChg chg="add del">
          <ac:chgData name="Ergo Pikas" userId="373b2451-e853-476f-a277-44e9f088c44b" providerId="ADAL" clId="{BB5871B3-3F89-414C-A1D5-C659FADE9020}" dt="2024-09-26T17:54:46.485" v="1966" actId="22"/>
          <ac:spMkLst>
            <pc:docMk/>
            <pc:sldMk cId="3846719908" sldId="1147"/>
            <ac:spMk id="37" creationId="{02B13A96-F421-46EF-8732-26B531D72DD0}"/>
          </ac:spMkLst>
        </pc:spChg>
        <pc:spChg chg="add del mod">
          <ac:chgData name="Ergo Pikas" userId="373b2451-e853-476f-a277-44e9f088c44b" providerId="ADAL" clId="{BB5871B3-3F89-414C-A1D5-C659FADE9020}" dt="2024-09-26T18:17:32.617" v="2106" actId="478"/>
          <ac:spMkLst>
            <pc:docMk/>
            <pc:sldMk cId="3846719908" sldId="1147"/>
            <ac:spMk id="39" creationId="{017C94FE-28A5-4911-BC8F-8BA5647FF25A}"/>
          </ac:spMkLst>
        </pc:spChg>
        <pc:spChg chg="add mod">
          <ac:chgData name="Ergo Pikas" userId="373b2451-e853-476f-a277-44e9f088c44b" providerId="ADAL" clId="{BB5871B3-3F89-414C-A1D5-C659FADE9020}" dt="2024-09-26T18:19:16.293" v="2149" actId="14100"/>
          <ac:spMkLst>
            <pc:docMk/>
            <pc:sldMk cId="3846719908" sldId="1147"/>
            <ac:spMk id="41" creationId="{B8210F4D-89FA-43DD-8086-4B13F6F984FB}"/>
          </ac:spMkLst>
        </pc:spChg>
        <pc:spChg chg="add mod">
          <ac:chgData name="Ergo Pikas" userId="373b2451-e853-476f-a277-44e9f088c44b" providerId="ADAL" clId="{BB5871B3-3F89-414C-A1D5-C659FADE9020}" dt="2024-09-26T18:19:26.766" v="2157" actId="20577"/>
          <ac:spMkLst>
            <pc:docMk/>
            <pc:sldMk cId="3846719908" sldId="1147"/>
            <ac:spMk id="42" creationId="{18DF7038-1507-4728-A208-624B2051C325}"/>
          </ac:spMkLst>
        </pc:spChg>
        <pc:grpChg chg="add del mod">
          <ac:chgData name="Ergo Pikas" userId="373b2451-e853-476f-a277-44e9f088c44b" providerId="ADAL" clId="{BB5871B3-3F89-414C-A1D5-C659FADE9020}" dt="2024-09-26T16:35:43.202" v="1524" actId="21"/>
          <ac:grpSpMkLst>
            <pc:docMk/>
            <pc:sldMk cId="3846719908" sldId="1147"/>
            <ac:grpSpMk id="2" creationId="{2B72395F-4314-4E74-9215-286B25FE32B2}"/>
          </ac:grpSpMkLst>
        </pc:grpChg>
        <pc:grpChg chg="mod">
          <ac:chgData name="Ergo Pikas" userId="373b2451-e853-476f-a277-44e9f088c44b" providerId="ADAL" clId="{BB5871B3-3F89-414C-A1D5-C659FADE9020}" dt="2024-09-26T16:35:40.801" v="1523" actId="14100"/>
          <ac:grpSpMkLst>
            <pc:docMk/>
            <pc:sldMk cId="3846719908" sldId="1147"/>
            <ac:grpSpMk id="16" creationId="{624DF659-9EFE-40D8-AA8C-89D6C63AFEA8}"/>
          </ac:grpSpMkLst>
        </pc:grpChg>
        <pc:grpChg chg="mod">
          <ac:chgData name="Ergo Pikas" userId="373b2451-e853-476f-a277-44e9f088c44b" providerId="ADAL" clId="{BB5871B3-3F89-414C-A1D5-C659FADE9020}" dt="2024-09-26T16:35:40.801" v="1523" actId="14100"/>
          <ac:grpSpMkLst>
            <pc:docMk/>
            <pc:sldMk cId="3846719908" sldId="1147"/>
            <ac:grpSpMk id="20" creationId="{06862735-2E22-4B48-AAFC-68FC8E2D33C8}"/>
          </ac:grpSpMkLst>
        </pc:grpChg>
        <pc:grpChg chg="del">
          <ac:chgData name="Ergo Pikas" userId="373b2451-e853-476f-a277-44e9f088c44b" providerId="ADAL" clId="{BB5871B3-3F89-414C-A1D5-C659FADE9020}" dt="2024-09-26T11:14:38.856" v="1244" actId="478"/>
          <ac:grpSpMkLst>
            <pc:docMk/>
            <pc:sldMk cId="3846719908" sldId="1147"/>
            <ac:grpSpMk id="25" creationId="{FCC6CB1B-4FE7-4EEA-B5C8-6DE6F9CE5042}"/>
          </ac:grpSpMkLst>
        </pc:grpChg>
        <pc:picChg chg="add mod modCrop">
          <ac:chgData name="Ergo Pikas" userId="373b2451-e853-476f-a277-44e9f088c44b" providerId="ADAL" clId="{BB5871B3-3F89-414C-A1D5-C659FADE9020}" dt="2024-09-26T18:17:48.401" v="2109" actId="1076"/>
          <ac:picMkLst>
            <pc:docMk/>
            <pc:sldMk cId="3846719908" sldId="1147"/>
            <ac:picMk id="5" creationId="{FC9594EA-ECFD-4462-8AE9-B0856A196F07}"/>
          </ac:picMkLst>
        </pc:picChg>
        <pc:picChg chg="add del mod">
          <ac:chgData name="Ergo Pikas" userId="373b2451-e853-476f-a277-44e9f088c44b" providerId="ADAL" clId="{BB5871B3-3F89-414C-A1D5-C659FADE9020}" dt="2024-09-26T17:20:23.131" v="1677" actId="478"/>
          <ac:picMkLst>
            <pc:docMk/>
            <pc:sldMk cId="3846719908" sldId="1147"/>
            <ac:picMk id="6" creationId="{3FF58D62-E2DE-4207-B167-7F9B56EC1EC7}"/>
          </ac:picMkLst>
        </pc:picChg>
        <pc:picChg chg="add del mod">
          <ac:chgData name="Ergo Pikas" userId="373b2451-e853-476f-a277-44e9f088c44b" providerId="ADAL" clId="{BB5871B3-3F89-414C-A1D5-C659FADE9020}" dt="2024-09-26T17:41:48.039" v="1865" actId="21"/>
          <ac:picMkLst>
            <pc:docMk/>
            <pc:sldMk cId="3846719908" sldId="1147"/>
            <ac:picMk id="7" creationId="{67FA374D-0F1A-4A82-80BD-FB10DCC714F0}"/>
          </ac:picMkLst>
        </pc:picChg>
        <pc:picChg chg="mod">
          <ac:chgData name="Ergo Pikas" userId="373b2451-e853-476f-a277-44e9f088c44b" providerId="ADAL" clId="{BB5871B3-3F89-414C-A1D5-C659FADE9020}" dt="2024-09-26T16:35:40.801" v="1523" actId="14100"/>
          <ac:picMkLst>
            <pc:docMk/>
            <pc:sldMk cId="3846719908" sldId="1147"/>
            <ac:picMk id="13" creationId="{451A3DDC-0BDA-4EDE-9FC5-47F5B2587AC8}"/>
          </ac:picMkLst>
        </pc:picChg>
        <pc:picChg chg="add del mod">
          <ac:chgData name="Ergo Pikas" userId="373b2451-e853-476f-a277-44e9f088c44b" providerId="ADAL" clId="{BB5871B3-3F89-414C-A1D5-C659FADE9020}" dt="2024-09-26T17:20:08.462" v="1672" actId="478"/>
          <ac:picMkLst>
            <pc:docMk/>
            <pc:sldMk cId="3846719908" sldId="1147"/>
            <ac:picMk id="1026" creationId="{4F923D2F-05C9-4617-AB0F-331366D9D3EE}"/>
          </ac:picMkLst>
        </pc:picChg>
        <pc:picChg chg="add del mod">
          <ac:chgData name="Ergo Pikas" userId="373b2451-e853-476f-a277-44e9f088c44b" providerId="ADAL" clId="{BB5871B3-3F89-414C-A1D5-C659FADE9020}" dt="2024-09-26T16:38:04.533" v="1538"/>
          <ac:picMkLst>
            <pc:docMk/>
            <pc:sldMk cId="3846719908" sldId="1147"/>
            <ac:picMk id="1028" creationId="{C6281157-ECCE-4DDC-956F-2510A6232CE0}"/>
          </ac:picMkLst>
        </pc:picChg>
        <pc:picChg chg="add del mod">
          <ac:chgData name="Ergo Pikas" userId="373b2451-e853-476f-a277-44e9f088c44b" providerId="ADAL" clId="{BB5871B3-3F89-414C-A1D5-C659FADE9020}" dt="2024-09-26T16:38:42.892" v="1543" actId="478"/>
          <ac:picMkLst>
            <pc:docMk/>
            <pc:sldMk cId="3846719908" sldId="1147"/>
            <ac:picMk id="1030" creationId="{0C2E4DF4-D4B7-4184-BEC6-E33A598CC558}"/>
          </ac:picMkLst>
        </pc:picChg>
        <pc:picChg chg="add mod">
          <ac:chgData name="Ergo Pikas" userId="373b2451-e853-476f-a277-44e9f088c44b" providerId="ADAL" clId="{BB5871B3-3F89-414C-A1D5-C659FADE9020}" dt="2024-09-26T17:42:43.744" v="1878" actId="1076"/>
          <ac:picMkLst>
            <pc:docMk/>
            <pc:sldMk cId="3846719908" sldId="1147"/>
            <ac:picMk id="1032" creationId="{15465E0C-4DF3-43D5-9239-B35E4D0477E4}"/>
          </ac:picMkLst>
        </pc:picChg>
        <pc:picChg chg="add del">
          <ac:chgData name="Ergo Pikas" userId="373b2451-e853-476f-a277-44e9f088c44b" providerId="ADAL" clId="{BB5871B3-3F89-414C-A1D5-C659FADE9020}" dt="2024-09-26T16:45:53.197" v="1548"/>
          <ac:picMkLst>
            <pc:docMk/>
            <pc:sldMk cId="3846719908" sldId="1147"/>
            <ac:picMk id="1034" creationId="{2BAB4BB9-1F0A-4ADD-A500-2ED310CC6817}"/>
          </ac:picMkLst>
        </pc:picChg>
        <pc:picChg chg="add del mod">
          <ac:chgData name="Ergo Pikas" userId="373b2451-e853-476f-a277-44e9f088c44b" providerId="ADAL" clId="{BB5871B3-3F89-414C-A1D5-C659FADE9020}" dt="2024-09-26T17:29:08.358" v="1696" actId="21"/>
          <ac:picMkLst>
            <pc:docMk/>
            <pc:sldMk cId="3846719908" sldId="1147"/>
            <ac:picMk id="1036" creationId="{FC1C0069-5A56-4E7C-AAB0-76F20C38949E}"/>
          </ac:picMkLst>
        </pc:picChg>
        <pc:cxnChg chg="mod">
          <ac:chgData name="Ergo Pikas" userId="373b2451-e853-476f-a277-44e9f088c44b" providerId="ADAL" clId="{BB5871B3-3F89-414C-A1D5-C659FADE9020}" dt="2024-09-26T11:14:38.856" v="1244" actId="478"/>
          <ac:cxnSpMkLst>
            <pc:docMk/>
            <pc:sldMk cId="3846719908" sldId="1147"/>
            <ac:cxnSpMk id="26" creationId="{D432864C-0929-4821-8838-BD9228C77701}"/>
          </ac:cxnSpMkLst>
        </pc:cxnChg>
      </pc:sldChg>
      <pc:sldChg chg="modSp new del mod">
        <pc:chgData name="Ergo Pikas" userId="373b2451-e853-476f-a277-44e9f088c44b" providerId="ADAL" clId="{BB5871B3-3F89-414C-A1D5-C659FADE9020}" dt="2024-09-26T19:00:04.799" v="2342" actId="47"/>
        <pc:sldMkLst>
          <pc:docMk/>
          <pc:sldMk cId="3527756802" sldId="1148"/>
        </pc:sldMkLst>
        <pc:spChg chg="mod">
          <ac:chgData name="Ergo Pikas" userId="373b2451-e853-476f-a277-44e9f088c44b" providerId="ADAL" clId="{BB5871B3-3F89-414C-A1D5-C659FADE9020}" dt="2024-09-26T16:11:03.202" v="1438"/>
          <ac:spMkLst>
            <pc:docMk/>
            <pc:sldMk cId="3527756802" sldId="1148"/>
            <ac:spMk id="2" creationId="{1C88FA81-E899-4AB2-BAA3-7CB922975C4B}"/>
          </ac:spMkLst>
        </pc:spChg>
        <pc:spChg chg="mod">
          <ac:chgData name="Ergo Pikas" userId="373b2451-e853-476f-a277-44e9f088c44b" providerId="ADAL" clId="{BB5871B3-3F89-414C-A1D5-C659FADE9020}" dt="2024-09-26T16:13:10.755" v="1442"/>
          <ac:spMkLst>
            <pc:docMk/>
            <pc:sldMk cId="3527756802" sldId="1148"/>
            <ac:spMk id="3" creationId="{5A947B58-DABE-412E-93AC-F189813001C3}"/>
          </ac:spMkLst>
        </pc:spChg>
      </pc:sldChg>
      <pc:sldChg chg="addSp delSp modSp new del mod ord">
        <pc:chgData name="Ergo Pikas" userId="373b2451-e853-476f-a277-44e9f088c44b" providerId="ADAL" clId="{BB5871B3-3F89-414C-A1D5-C659FADE9020}" dt="2024-09-26T19:03:48.577" v="2410" actId="47"/>
        <pc:sldMkLst>
          <pc:docMk/>
          <pc:sldMk cId="1413168953" sldId="1149"/>
        </pc:sldMkLst>
        <pc:spChg chg="mod">
          <ac:chgData name="Ergo Pikas" userId="373b2451-e853-476f-a277-44e9f088c44b" providerId="ADAL" clId="{BB5871B3-3F89-414C-A1D5-C659FADE9020}" dt="2024-09-26T16:14:10.184" v="1453" actId="20577"/>
          <ac:spMkLst>
            <pc:docMk/>
            <pc:sldMk cId="1413168953" sldId="1149"/>
            <ac:spMk id="2" creationId="{F0ACFBA8-31E4-44DE-A258-C7EE2D30139C}"/>
          </ac:spMkLst>
        </pc:spChg>
        <pc:spChg chg="del">
          <ac:chgData name="Ergo Pikas" userId="373b2451-e853-476f-a277-44e9f088c44b" providerId="ADAL" clId="{BB5871B3-3F89-414C-A1D5-C659FADE9020}" dt="2024-09-26T16:14:26.717" v="1457" actId="478"/>
          <ac:spMkLst>
            <pc:docMk/>
            <pc:sldMk cId="1413168953" sldId="1149"/>
            <ac:spMk id="3" creationId="{1E17F3DB-C5C4-4179-B6A4-BBE35E0617B0}"/>
          </ac:spMkLst>
        </pc:spChg>
        <pc:picChg chg="add del mod modCrop">
          <ac:chgData name="Ergo Pikas" userId="373b2451-e853-476f-a277-44e9f088c44b" providerId="ADAL" clId="{BB5871B3-3F89-414C-A1D5-C659FADE9020}" dt="2024-09-26T19:00:31.387" v="2345" actId="21"/>
          <ac:picMkLst>
            <pc:docMk/>
            <pc:sldMk cId="1413168953" sldId="1149"/>
            <ac:picMk id="5" creationId="{D5E1307E-6948-4376-AD45-11646BF437E6}"/>
          </ac:picMkLst>
        </pc:picChg>
      </pc:sldChg>
      <pc:sldChg chg="modSp new del mod">
        <pc:chgData name="Ergo Pikas" userId="373b2451-e853-476f-a277-44e9f088c44b" providerId="ADAL" clId="{BB5871B3-3F89-414C-A1D5-C659FADE9020}" dt="2024-09-26T19:07:56.872" v="2529" actId="47"/>
        <pc:sldMkLst>
          <pc:docMk/>
          <pc:sldMk cId="34216795" sldId="1150"/>
        </pc:sldMkLst>
        <pc:spChg chg="mod">
          <ac:chgData name="Ergo Pikas" userId="373b2451-e853-476f-a277-44e9f088c44b" providerId="ADAL" clId="{BB5871B3-3F89-414C-A1D5-C659FADE9020}" dt="2024-09-26T16:15:55.164" v="1464" actId="20577"/>
          <ac:spMkLst>
            <pc:docMk/>
            <pc:sldMk cId="34216795" sldId="1150"/>
            <ac:spMk id="2" creationId="{20B052BB-3402-4770-8F2A-ECCAAD4C7A37}"/>
          </ac:spMkLst>
        </pc:spChg>
        <pc:spChg chg="mod">
          <ac:chgData name="Ergo Pikas" userId="373b2451-e853-476f-a277-44e9f088c44b" providerId="ADAL" clId="{BB5871B3-3F89-414C-A1D5-C659FADE9020}" dt="2024-09-26T16:19:33.482" v="1497"/>
          <ac:spMkLst>
            <pc:docMk/>
            <pc:sldMk cId="34216795" sldId="1150"/>
            <ac:spMk id="3" creationId="{07133023-C9FF-48F3-AE64-BDB54D29706B}"/>
          </ac:spMkLst>
        </pc:sp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776072348" sldId="1151"/>
        </pc:sldMkLst>
      </pc:sldChg>
      <pc:sldChg chg="addSp delSp modSp new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3947338296" sldId="1151"/>
        </pc:sldMkLst>
        <pc:spChg chg="mod">
          <ac:chgData name="Ergo Pikas" userId="373b2451-e853-476f-a277-44e9f088c44b" providerId="ADAL" clId="{BB5871B3-3F89-414C-A1D5-C659FADE9020}" dt="2024-09-26T18:25:54.089" v="2182" actId="20577"/>
          <ac:spMkLst>
            <pc:docMk/>
            <pc:sldMk cId="3947338296" sldId="1151"/>
            <ac:spMk id="2" creationId="{FD21C81D-5128-416C-85A2-614CC68ADEFB}"/>
          </ac:spMkLst>
        </pc:spChg>
        <pc:spChg chg="del">
          <ac:chgData name="Ergo Pikas" userId="373b2451-e853-476f-a277-44e9f088c44b" providerId="ADAL" clId="{BB5871B3-3F89-414C-A1D5-C659FADE9020}" dt="2024-09-26T17:50:32.463" v="1951" actId="478"/>
          <ac:spMkLst>
            <pc:docMk/>
            <pc:sldMk cId="3947338296" sldId="1151"/>
            <ac:spMk id="3" creationId="{227A1D68-3C6D-4303-B6C0-1F62D7516D3A}"/>
          </ac:spMkLst>
        </pc:spChg>
        <pc:spChg chg="add del">
          <ac:chgData name="Ergo Pikas" userId="373b2451-e853-476f-a277-44e9f088c44b" providerId="ADAL" clId="{BB5871B3-3F89-414C-A1D5-C659FADE9020}" dt="2024-09-26T18:54:42.063" v="2332" actId="22"/>
          <ac:spMkLst>
            <pc:docMk/>
            <pc:sldMk cId="3947338296" sldId="1151"/>
            <ac:spMk id="5" creationId="{5A415FBB-9617-4EA7-81CD-FB3CE4D47F9C}"/>
          </ac:spMkLst>
        </pc:spChg>
        <pc:spChg chg="add del">
          <ac:chgData name="Ergo Pikas" userId="373b2451-e853-476f-a277-44e9f088c44b" providerId="ADAL" clId="{BB5871B3-3F89-414C-A1D5-C659FADE9020}" dt="2024-09-26T18:56:29.682" v="2334" actId="22"/>
          <ac:spMkLst>
            <pc:docMk/>
            <pc:sldMk cId="3947338296" sldId="1151"/>
            <ac:spMk id="7" creationId="{33696508-0065-4797-84D9-E62E5A28746A}"/>
          </ac:spMkLst>
        </pc:spChg>
        <pc:spChg chg="add mod">
          <ac:chgData name="Ergo Pikas" userId="373b2451-e853-476f-a277-44e9f088c44b" providerId="ADAL" clId="{BB5871B3-3F89-414C-A1D5-C659FADE9020}" dt="2024-09-26T19:02:33.726" v="2400" actId="1076"/>
          <ac:spMkLst>
            <pc:docMk/>
            <pc:sldMk cId="3947338296" sldId="1151"/>
            <ac:spMk id="9" creationId="{EFF63A33-CE22-484C-A8BE-4B0B132658CE}"/>
          </ac:spMkLst>
        </pc:spChg>
        <pc:picChg chg="add mod">
          <ac:chgData name="Ergo Pikas" userId="373b2451-e853-476f-a277-44e9f088c44b" providerId="ADAL" clId="{BB5871B3-3F89-414C-A1D5-C659FADE9020}" dt="2024-09-26T18:25:59.863" v="2185" actId="1076"/>
          <ac:picMkLst>
            <pc:docMk/>
            <pc:sldMk cId="3947338296" sldId="1151"/>
            <ac:picMk id="4" creationId="{7586C094-0043-4066-B1E1-8A6F9906431E}"/>
          </ac:picMkLst>
        </pc:picChg>
      </pc:sldChg>
      <pc:sldChg chg="add del modAnim">
        <pc:chgData name="Ergo Pikas" userId="373b2451-e853-476f-a277-44e9f088c44b" providerId="ADAL" clId="{BB5871B3-3F89-414C-A1D5-C659FADE9020}" dt="2024-11-04T12:24:59.982" v="7504"/>
        <pc:sldMkLst>
          <pc:docMk/>
          <pc:sldMk cId="1060574439" sldId="1152"/>
        </pc:sldMkLst>
      </pc:sldChg>
      <pc:sldChg chg="addSp delSp modSp new del mod modClrScheme modAnim chgLayout">
        <pc:chgData name="Ergo Pikas" userId="373b2451-e853-476f-a277-44e9f088c44b" providerId="ADAL" clId="{BB5871B3-3F89-414C-A1D5-C659FADE9020}" dt="2024-11-04T12:24:09.673" v="7497" actId="47"/>
        <pc:sldMkLst>
          <pc:docMk/>
          <pc:sldMk cId="3971603113" sldId="1152"/>
        </pc:sldMkLst>
        <pc:spChg chg="del">
          <ac:chgData name="Ergo Pikas" userId="373b2451-e853-476f-a277-44e9f088c44b" providerId="ADAL" clId="{BB5871B3-3F89-414C-A1D5-C659FADE9020}" dt="2024-09-26T17:41:38.910" v="1862" actId="700"/>
          <ac:spMkLst>
            <pc:docMk/>
            <pc:sldMk cId="3971603113" sldId="1152"/>
            <ac:spMk id="2" creationId="{5EC47380-C488-498E-B019-BC50D5186871}"/>
          </ac:spMkLst>
        </pc:spChg>
        <pc:spChg chg="del mod ord">
          <ac:chgData name="Ergo Pikas" userId="373b2451-e853-476f-a277-44e9f088c44b" providerId="ADAL" clId="{BB5871B3-3F89-414C-A1D5-C659FADE9020}" dt="2024-09-26T17:41:38.910" v="1862" actId="700"/>
          <ac:spMkLst>
            <pc:docMk/>
            <pc:sldMk cId="3971603113" sldId="1152"/>
            <ac:spMk id="3" creationId="{DCBB969D-6E89-4288-9666-29CF43098E77}"/>
          </ac:spMkLst>
        </pc:spChg>
        <pc:spChg chg="del">
          <ac:chgData name="Ergo Pikas" userId="373b2451-e853-476f-a277-44e9f088c44b" providerId="ADAL" clId="{BB5871B3-3F89-414C-A1D5-C659FADE9020}" dt="2024-09-26T17:41:38.910" v="1862" actId="700"/>
          <ac:spMkLst>
            <pc:docMk/>
            <pc:sldMk cId="3971603113" sldId="1152"/>
            <ac:spMk id="4" creationId="{7CA6A746-A947-42F9-886E-267A967BA1DE}"/>
          </ac:spMkLst>
        </pc:spChg>
        <pc:spChg chg="del mod ord">
          <ac:chgData name="Ergo Pikas" userId="373b2451-e853-476f-a277-44e9f088c44b" providerId="ADAL" clId="{BB5871B3-3F89-414C-A1D5-C659FADE9020}" dt="2024-09-26T17:41:44.080" v="1864" actId="478"/>
          <ac:spMkLst>
            <pc:docMk/>
            <pc:sldMk cId="3971603113" sldId="1152"/>
            <ac:spMk id="5" creationId="{C4BD3337-C2F8-4A83-99EB-5A48F332ECEB}"/>
          </ac:spMkLst>
        </pc:spChg>
        <pc:spChg chg="add mod ord">
          <ac:chgData name="Ergo Pikas" userId="373b2451-e853-476f-a277-44e9f088c44b" providerId="ADAL" clId="{BB5871B3-3F89-414C-A1D5-C659FADE9020}" dt="2024-09-26T17:42:07.129" v="1871" actId="20577"/>
          <ac:spMkLst>
            <pc:docMk/>
            <pc:sldMk cId="3971603113" sldId="1152"/>
            <ac:spMk id="6" creationId="{C1A12574-2372-4E97-90DC-5F5BDBE24FD1}"/>
          </ac:spMkLst>
        </pc:spChg>
        <pc:spChg chg="add del mod ord">
          <ac:chgData name="Ergo Pikas" userId="373b2451-e853-476f-a277-44e9f088c44b" providerId="ADAL" clId="{BB5871B3-3F89-414C-A1D5-C659FADE9020}" dt="2024-09-26T17:42:09.458" v="1872" actId="478"/>
          <ac:spMkLst>
            <pc:docMk/>
            <pc:sldMk cId="3971603113" sldId="1152"/>
            <ac:spMk id="7" creationId="{CFCA60AE-C3FF-468D-8FE7-6F49046C04EB}"/>
          </ac:spMkLst>
        </pc:spChg>
        <pc:picChg chg="add mod">
          <ac:chgData name="Ergo Pikas" userId="373b2451-e853-476f-a277-44e9f088c44b" providerId="ADAL" clId="{BB5871B3-3F89-414C-A1D5-C659FADE9020}" dt="2024-09-26T17:42:02.838" v="1869" actId="1076"/>
          <ac:picMkLst>
            <pc:docMk/>
            <pc:sldMk cId="3971603113" sldId="1152"/>
            <ac:picMk id="8" creationId="{C975E240-2A9F-4544-B560-63E73B85E0E4}"/>
          </ac:picMkLst>
        </pc:picChg>
      </pc:sldChg>
      <pc:sldChg chg="addSp delSp modSp add del mod ord delAnim modAnim chgLayout">
        <pc:chgData name="Ergo Pikas" userId="373b2451-e853-476f-a277-44e9f088c44b" providerId="ADAL" clId="{BB5871B3-3F89-414C-A1D5-C659FADE9020}" dt="2024-09-26T18:29:18.107" v="2263" actId="2696"/>
        <pc:sldMkLst>
          <pc:docMk/>
          <pc:sldMk cId="61247451" sldId="1153"/>
        </pc:sldMkLst>
        <pc:spChg chg="add mod ord">
          <ac:chgData name="Ergo Pikas" userId="373b2451-e853-476f-a277-44e9f088c44b" providerId="ADAL" clId="{BB5871B3-3F89-414C-A1D5-C659FADE9020}" dt="2024-09-26T18:14:41.140" v="2095" actId="404"/>
          <ac:spMkLst>
            <pc:docMk/>
            <pc:sldMk cId="61247451" sldId="1153"/>
            <ac:spMk id="3" creationId="{FF26B092-79EE-4569-856F-DD5A2373636F}"/>
          </ac:spMkLst>
        </pc:spChg>
        <pc:spChg chg="del">
          <ac:chgData name="Ergo Pikas" userId="373b2451-e853-476f-a277-44e9f088c44b" providerId="ADAL" clId="{BB5871B3-3F89-414C-A1D5-C659FADE9020}" dt="2024-09-26T17:57:57.918" v="1993" actId="21"/>
          <ac:spMkLst>
            <pc:docMk/>
            <pc:sldMk cId="61247451" sldId="1153"/>
            <ac:spMk id="8" creationId="{01FB4D65-B0ED-4B12-9C76-08AC0990C982}"/>
          </ac:spMkLst>
        </pc:spChg>
        <pc:spChg chg="mod ord">
          <ac:chgData name="Ergo Pikas" userId="373b2451-e853-476f-a277-44e9f088c44b" providerId="ADAL" clId="{BB5871B3-3F89-414C-A1D5-C659FADE9020}" dt="2024-09-26T18:01:29.135" v="2077" actId="20577"/>
          <ac:spMkLst>
            <pc:docMk/>
            <pc:sldMk cId="61247451" sldId="1153"/>
            <ac:spMk id="11" creationId="{553D5B1E-9D7B-49CF-ACB1-00C219C1DF8E}"/>
          </ac:spMkLst>
        </pc:spChg>
        <pc:spChg chg="del">
          <ac:chgData name="Ergo Pikas" userId="373b2451-e853-476f-a277-44e9f088c44b" providerId="ADAL" clId="{BB5871B3-3F89-414C-A1D5-C659FADE9020}" dt="2024-09-26T17:57:57.918" v="1993" actId="21"/>
          <ac:spMkLst>
            <pc:docMk/>
            <pc:sldMk cId="61247451" sldId="1153"/>
            <ac:spMk id="33" creationId="{8FCD0F7E-256C-4111-ABDB-C69EF329F226}"/>
          </ac:spMkLst>
        </pc:spChg>
        <pc:spChg chg="del">
          <ac:chgData name="Ergo Pikas" userId="373b2451-e853-476f-a277-44e9f088c44b" providerId="ADAL" clId="{BB5871B3-3F89-414C-A1D5-C659FADE9020}" dt="2024-09-26T17:57:57.918" v="1993" actId="21"/>
          <ac:spMkLst>
            <pc:docMk/>
            <pc:sldMk cId="61247451" sldId="1153"/>
            <ac:spMk id="34" creationId="{588E5881-838D-45A9-B5B7-3457F98D7FF8}"/>
          </ac:spMkLst>
        </pc:spChg>
        <pc:spChg chg="del mod">
          <ac:chgData name="Ergo Pikas" userId="373b2451-e853-476f-a277-44e9f088c44b" providerId="ADAL" clId="{BB5871B3-3F89-414C-A1D5-C659FADE9020}" dt="2024-09-26T17:58:12.602" v="1999" actId="478"/>
          <ac:spMkLst>
            <pc:docMk/>
            <pc:sldMk cId="61247451" sldId="1153"/>
            <ac:spMk id="39" creationId="{017C94FE-28A5-4911-BC8F-8BA5647FF25A}"/>
          </ac:spMkLst>
        </pc:spChg>
        <pc:picChg chg="add del mod">
          <ac:chgData name="Ergo Pikas" userId="373b2451-e853-476f-a277-44e9f088c44b" providerId="ADAL" clId="{BB5871B3-3F89-414C-A1D5-C659FADE9020}" dt="2024-09-26T18:01:51.523" v="2085" actId="478"/>
          <ac:picMkLst>
            <pc:docMk/>
            <pc:sldMk cId="61247451" sldId="1153"/>
            <ac:picMk id="2" creationId="{020AC988-8E3F-4960-B815-016661513739}"/>
          </ac:picMkLst>
        </pc:picChg>
        <pc:picChg chg="del">
          <ac:chgData name="Ergo Pikas" userId="373b2451-e853-476f-a277-44e9f088c44b" providerId="ADAL" clId="{BB5871B3-3F89-414C-A1D5-C659FADE9020}" dt="2024-09-26T17:57:57.918" v="1993" actId="21"/>
          <ac:picMkLst>
            <pc:docMk/>
            <pc:sldMk cId="61247451" sldId="1153"/>
            <ac:picMk id="5" creationId="{FC9594EA-ECFD-4462-8AE9-B0856A196F07}"/>
          </ac:picMkLst>
        </pc:picChg>
        <pc:picChg chg="add mod">
          <ac:chgData name="Ergo Pikas" userId="373b2451-e853-476f-a277-44e9f088c44b" providerId="ADAL" clId="{BB5871B3-3F89-414C-A1D5-C659FADE9020}" dt="2024-09-26T18:16:58.618" v="2099" actId="14100"/>
          <ac:picMkLst>
            <pc:docMk/>
            <pc:sldMk cId="61247451" sldId="1153"/>
            <ac:picMk id="6" creationId="{DDA4E9EB-C6A9-4F59-95C4-D508240D6D97}"/>
          </ac:picMkLst>
        </pc:picChg>
        <pc:picChg chg="del">
          <ac:chgData name="Ergo Pikas" userId="373b2451-e853-476f-a277-44e9f088c44b" providerId="ADAL" clId="{BB5871B3-3F89-414C-A1D5-C659FADE9020}" dt="2024-09-26T17:58:05.926" v="1995" actId="478"/>
          <ac:picMkLst>
            <pc:docMk/>
            <pc:sldMk cId="61247451" sldId="1153"/>
            <ac:picMk id="1032" creationId="{15465E0C-4DF3-43D5-9239-B35E4D0477E4}"/>
          </ac:picMkLst>
        </pc:pic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297251126" sldId="1153"/>
        </pc:sldMkLst>
      </pc:sldChg>
      <pc:sldChg chg="addSp delSp modSp new add del mod ord chgLayout">
        <pc:chgData name="Ergo Pikas" userId="373b2451-e853-476f-a277-44e9f088c44b" providerId="ADAL" clId="{BB5871B3-3F89-414C-A1D5-C659FADE9020}" dt="2024-11-04T12:24:34.045" v="7502"/>
        <pc:sldMkLst>
          <pc:docMk/>
          <pc:sldMk cId="488523807" sldId="1154"/>
        </pc:sldMkLst>
        <pc:spChg chg="mod ord">
          <ac:chgData name="Ergo Pikas" userId="373b2451-e853-476f-a277-44e9f088c44b" providerId="ADAL" clId="{BB5871B3-3F89-414C-A1D5-C659FADE9020}" dt="2024-09-26T19:08:26.216" v="2567" actId="20577"/>
          <ac:spMkLst>
            <pc:docMk/>
            <pc:sldMk cId="488523807" sldId="1154"/>
            <ac:spMk id="2" creationId="{932986C4-8DF6-4017-B523-110A8F5A7AA0}"/>
          </ac:spMkLst>
        </pc:spChg>
        <pc:spChg chg="del">
          <ac:chgData name="Ergo Pikas" userId="373b2451-e853-476f-a277-44e9f088c44b" providerId="ADAL" clId="{BB5871B3-3F89-414C-A1D5-C659FADE9020}" dt="2024-09-26T19:00:42.456" v="2351" actId="478"/>
          <ac:spMkLst>
            <pc:docMk/>
            <pc:sldMk cId="488523807" sldId="1154"/>
            <ac:spMk id="3" creationId="{BAF32C0F-B30F-4C6A-9C97-D694792BF4F5}"/>
          </ac:spMkLst>
        </pc:spChg>
        <pc:spChg chg="add mod ord">
          <ac:chgData name="Ergo Pikas" userId="373b2451-e853-476f-a277-44e9f088c44b" providerId="ADAL" clId="{BB5871B3-3F89-414C-A1D5-C659FADE9020}" dt="2024-09-26T19:06:23.265" v="2464"/>
          <ac:spMkLst>
            <pc:docMk/>
            <pc:sldMk cId="488523807" sldId="1154"/>
            <ac:spMk id="6" creationId="{735FC457-8AAD-4939-A9EB-4DF2AAC11AAD}"/>
          </ac:spMkLst>
        </pc:spChg>
        <pc:spChg chg="add del mod">
          <ac:chgData name="Ergo Pikas" userId="373b2451-e853-476f-a277-44e9f088c44b" providerId="ADAL" clId="{BB5871B3-3F89-414C-A1D5-C659FADE9020}" dt="2024-09-26T19:05:11.085" v="2423" actId="478"/>
          <ac:spMkLst>
            <pc:docMk/>
            <pc:sldMk cId="488523807" sldId="1154"/>
            <ac:spMk id="7" creationId="{BF0C563E-CB27-4860-A579-2357904CA3EB}"/>
          </ac:spMkLst>
        </pc:spChg>
        <pc:picChg chg="add mod modCrop">
          <ac:chgData name="Ergo Pikas" userId="373b2451-e853-476f-a277-44e9f088c44b" providerId="ADAL" clId="{BB5871B3-3F89-414C-A1D5-C659FADE9020}" dt="2024-09-26T19:06:26.552" v="2465" actId="1076"/>
          <ac:picMkLst>
            <pc:docMk/>
            <pc:sldMk cId="488523807" sldId="1154"/>
            <ac:picMk id="5" creationId="{3A0E98F8-3326-4B14-80F2-38E58FE33FEA}"/>
          </ac:picMkLst>
        </pc:picChg>
        <pc:picChg chg="add del mod">
          <ac:chgData name="Ergo Pikas" userId="373b2451-e853-476f-a277-44e9f088c44b" providerId="ADAL" clId="{BB5871B3-3F89-414C-A1D5-C659FADE9020}" dt="2024-09-26T19:00:38.507" v="2349" actId="21"/>
          <ac:picMkLst>
            <pc:docMk/>
            <pc:sldMk cId="488523807" sldId="1154"/>
            <ac:picMk id="1026" creationId="{BA85E641-670A-4BD8-B437-5075EA84343D}"/>
          </ac:picMkLst>
        </pc:picChg>
      </pc:sldChg>
      <pc:sldChg chg="addSp delSp modSp new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2314755955" sldId="1155"/>
        </pc:sldMkLst>
        <pc:spChg chg="mod">
          <ac:chgData name="Ergo Pikas" userId="373b2451-e853-476f-a277-44e9f088c44b" providerId="ADAL" clId="{BB5871B3-3F89-414C-A1D5-C659FADE9020}" dt="2024-09-26T21:38:12.252" v="3209" actId="20577"/>
          <ac:spMkLst>
            <pc:docMk/>
            <pc:sldMk cId="2314755955" sldId="1155"/>
            <ac:spMk id="2" creationId="{CF87E43D-BBF7-4A9A-9C1F-2D822D657562}"/>
          </ac:spMkLst>
        </pc:spChg>
        <pc:spChg chg="del mod">
          <ac:chgData name="Ergo Pikas" userId="373b2451-e853-476f-a277-44e9f088c44b" providerId="ADAL" clId="{BB5871B3-3F89-414C-A1D5-C659FADE9020}" dt="2024-09-26T19:09:40.174" v="2586" actId="478"/>
          <ac:spMkLst>
            <pc:docMk/>
            <pc:sldMk cId="2314755955" sldId="1155"/>
            <ac:spMk id="3" creationId="{C4308571-F2FF-4D0B-8501-EF3E1E7DC306}"/>
          </ac:spMkLst>
        </pc:spChg>
        <pc:picChg chg="add del mod">
          <ac:chgData name="Ergo Pikas" userId="373b2451-e853-476f-a277-44e9f088c44b" providerId="ADAL" clId="{BB5871B3-3F89-414C-A1D5-C659FADE9020}" dt="2024-09-26T19:01:14.969" v="2357" actId="478"/>
          <ac:picMkLst>
            <pc:docMk/>
            <pc:sldMk cId="2314755955" sldId="1155"/>
            <ac:picMk id="4" creationId="{E243AE64-2D72-49A2-B25F-CC836089BB60}"/>
          </ac:picMkLst>
        </pc:picChg>
        <pc:picChg chg="add mod">
          <ac:chgData name="Ergo Pikas" userId="373b2451-e853-476f-a277-44e9f088c44b" providerId="ADAL" clId="{BB5871B3-3F89-414C-A1D5-C659FADE9020}" dt="2024-09-26T19:09:51.402" v="2599" actId="1076"/>
          <ac:picMkLst>
            <pc:docMk/>
            <pc:sldMk cId="2314755955" sldId="1155"/>
            <ac:picMk id="2050" creationId="{E34A2C09-AFC0-4B7F-B455-7CDFCA8629D8}"/>
          </ac:picMkLst>
        </pc:picChg>
        <pc:picChg chg="add mod">
          <ac:chgData name="Ergo Pikas" userId="373b2451-e853-476f-a277-44e9f088c44b" providerId="ADAL" clId="{BB5871B3-3F89-414C-A1D5-C659FADE9020}" dt="2024-09-26T19:09:56.951" v="2602" actId="14100"/>
          <ac:picMkLst>
            <pc:docMk/>
            <pc:sldMk cId="2314755955" sldId="1155"/>
            <ac:picMk id="2052" creationId="{7C54F142-EE73-44BB-AEDC-2B93AE54FAD2}"/>
          </ac:picMkLst>
        </pc:picChg>
      </pc:sldChg>
      <pc:sldChg chg="new del">
        <pc:chgData name="Ergo Pikas" userId="373b2451-e853-476f-a277-44e9f088c44b" providerId="ADAL" clId="{BB5871B3-3F89-414C-A1D5-C659FADE9020}" dt="2024-09-26T21:35:53.985" v="3204" actId="47"/>
        <pc:sldMkLst>
          <pc:docMk/>
          <pc:sldMk cId="4037783471" sldId="1156"/>
        </pc:sldMkLst>
      </pc:sldChg>
      <pc:sldChg chg="addSp delSp modSp new del mod delAnim modAnim">
        <pc:chgData name="Ergo Pikas" userId="373b2451-e853-476f-a277-44e9f088c44b" providerId="ADAL" clId="{BB5871B3-3F89-414C-A1D5-C659FADE9020}" dt="2024-09-26T21:01:56.558" v="2962" actId="47"/>
        <pc:sldMkLst>
          <pc:docMk/>
          <pc:sldMk cId="1078895697" sldId="1157"/>
        </pc:sldMkLst>
        <pc:spChg chg="mod">
          <ac:chgData name="Ergo Pikas" userId="373b2451-e853-476f-a277-44e9f088c44b" providerId="ADAL" clId="{BB5871B3-3F89-414C-A1D5-C659FADE9020}" dt="2024-09-26T20:51:58.306" v="2887"/>
          <ac:spMkLst>
            <pc:docMk/>
            <pc:sldMk cId="1078895697" sldId="1157"/>
            <ac:spMk id="2" creationId="{1A7FF3CC-4BC3-4982-8323-2A51113946AB}"/>
          </ac:spMkLst>
        </pc:spChg>
        <pc:spChg chg="del mod">
          <ac:chgData name="Ergo Pikas" userId="373b2451-e853-476f-a277-44e9f088c44b" providerId="ADAL" clId="{BB5871B3-3F89-414C-A1D5-C659FADE9020}" dt="2024-09-26T20:59:06.100" v="2919" actId="21"/>
          <ac:spMkLst>
            <pc:docMk/>
            <pc:sldMk cId="1078895697" sldId="1157"/>
            <ac:spMk id="3" creationId="{90043F9E-833A-4DC5-9671-0FEBA9ADB2BA}"/>
          </ac:spMkLst>
        </pc:spChg>
        <pc:spChg chg="add del mod">
          <ac:chgData name="Ergo Pikas" userId="373b2451-e853-476f-a277-44e9f088c44b" providerId="ADAL" clId="{BB5871B3-3F89-414C-A1D5-C659FADE9020}" dt="2024-09-26T20:59:46.050" v="2935" actId="478"/>
          <ac:spMkLst>
            <pc:docMk/>
            <pc:sldMk cId="1078895697" sldId="1157"/>
            <ac:spMk id="6" creationId="{6FBD85D8-6231-4344-A3EF-0DFB36C2CCB2}"/>
          </ac:spMkLst>
        </pc:spChg>
        <pc:picChg chg="add mod">
          <ac:chgData name="Ergo Pikas" userId="373b2451-e853-476f-a277-44e9f088c44b" providerId="ADAL" clId="{BB5871B3-3F89-414C-A1D5-C659FADE9020}" dt="2024-09-26T20:52:02.884" v="2888" actId="14100"/>
          <ac:picMkLst>
            <pc:docMk/>
            <pc:sldMk cId="1078895697" sldId="1157"/>
            <ac:picMk id="4" creationId="{C07FF312-92A4-472A-900D-5FF29723D61A}"/>
          </ac:picMkLst>
        </pc:picChg>
        <pc:picChg chg="add del mod">
          <ac:chgData name="Ergo Pikas" userId="373b2451-e853-476f-a277-44e9f088c44b" providerId="ADAL" clId="{BB5871B3-3F89-414C-A1D5-C659FADE9020}" dt="2024-09-26T20:44:57.724" v="2813" actId="478"/>
          <ac:picMkLst>
            <pc:docMk/>
            <pc:sldMk cId="1078895697" sldId="1157"/>
            <ac:picMk id="3074" creationId="{FE925FC8-D085-4423-A218-D084FC4FCE15}"/>
          </ac:picMkLst>
        </pc:picChg>
        <pc:picChg chg="add del mod">
          <ac:chgData name="Ergo Pikas" userId="373b2451-e853-476f-a277-44e9f088c44b" providerId="ADAL" clId="{BB5871B3-3F89-414C-A1D5-C659FADE9020}" dt="2024-09-26T20:59:47.215" v="2936" actId="21"/>
          <ac:picMkLst>
            <pc:docMk/>
            <pc:sldMk cId="1078895697" sldId="1157"/>
            <ac:picMk id="3076" creationId="{E6F47C02-80AE-4CF3-B792-627B77F44588}"/>
          </ac:picMkLst>
        </pc:picChg>
      </pc:sldChg>
      <pc:sldChg chg="addSp delSp modSp new del mod ord modAnim">
        <pc:chgData name="Ergo Pikas" userId="373b2451-e853-476f-a277-44e9f088c44b" providerId="ADAL" clId="{BB5871B3-3F89-414C-A1D5-C659FADE9020}" dt="2024-11-04T12:24:09.673" v="7497" actId="47"/>
        <pc:sldMkLst>
          <pc:docMk/>
          <pc:sldMk cId="1278291402" sldId="1158"/>
        </pc:sldMkLst>
        <pc:spChg chg="mod">
          <ac:chgData name="Ergo Pikas" userId="373b2451-e853-476f-a277-44e9f088c44b" providerId="ADAL" clId="{BB5871B3-3F89-414C-A1D5-C659FADE9020}" dt="2024-09-26T20:51:53.784" v="2886" actId="20577"/>
          <ac:spMkLst>
            <pc:docMk/>
            <pc:sldMk cId="1278291402" sldId="1158"/>
            <ac:spMk id="2" creationId="{41F7C3E6-5B90-4DE0-8999-EC5FBF128F47}"/>
          </ac:spMkLst>
        </pc:spChg>
        <pc:spChg chg="del">
          <ac:chgData name="Ergo Pikas" userId="373b2451-e853-476f-a277-44e9f088c44b" providerId="ADAL" clId="{BB5871B3-3F89-414C-A1D5-C659FADE9020}" dt="2024-09-26T20:55:36.823" v="2902" actId="478"/>
          <ac:spMkLst>
            <pc:docMk/>
            <pc:sldMk cId="1278291402" sldId="1158"/>
            <ac:spMk id="3" creationId="{5DF51ACF-F4EC-4CD5-9A3D-05CB5D99C6F0}"/>
          </ac:spMkLst>
        </pc:spChg>
        <pc:spChg chg="add mod">
          <ac:chgData name="Ergo Pikas" userId="373b2451-e853-476f-a277-44e9f088c44b" providerId="ADAL" clId="{BB5871B3-3F89-414C-A1D5-C659FADE9020}" dt="2024-09-26T20:59:31.899" v="2930" actId="1076"/>
          <ac:spMkLst>
            <pc:docMk/>
            <pc:sldMk cId="1278291402" sldId="1158"/>
            <ac:spMk id="7" creationId="{70D19CE7-9F05-4AED-A5DF-0E708E5138E8}"/>
          </ac:spMkLst>
        </pc:spChg>
        <pc:spChg chg="add del mod">
          <ac:chgData name="Ergo Pikas" userId="373b2451-e853-476f-a277-44e9f088c44b" providerId="ADAL" clId="{BB5871B3-3F89-414C-A1D5-C659FADE9020}" dt="2024-09-26T20:58:41.343" v="2914" actId="478"/>
          <ac:spMkLst>
            <pc:docMk/>
            <pc:sldMk cId="1278291402" sldId="1158"/>
            <ac:spMk id="8" creationId="{5F23945C-B896-4FD2-B0AF-B9C1F81C0056}"/>
          </ac:spMkLst>
        </pc:spChg>
        <pc:spChg chg="add mod">
          <ac:chgData name="Ergo Pikas" userId="373b2451-e853-476f-a277-44e9f088c44b" providerId="ADAL" clId="{BB5871B3-3F89-414C-A1D5-C659FADE9020}" dt="2024-09-26T21:01:35.897" v="2961" actId="20578"/>
          <ac:spMkLst>
            <pc:docMk/>
            <pc:sldMk cId="1278291402" sldId="1158"/>
            <ac:spMk id="9" creationId="{D97E6A2E-49F4-46EB-A2A0-42A63A6BAF21}"/>
          </ac:spMkLst>
        </pc:spChg>
        <pc:picChg chg="add mod">
          <ac:chgData name="Ergo Pikas" userId="373b2451-e853-476f-a277-44e9f088c44b" providerId="ADAL" clId="{BB5871B3-3F89-414C-A1D5-C659FADE9020}" dt="2024-09-26T21:00:47.075" v="2957" actId="1076"/>
          <ac:picMkLst>
            <pc:docMk/>
            <pc:sldMk cId="1278291402" sldId="1158"/>
            <ac:picMk id="5" creationId="{B254E49E-614B-4085-81DB-F60F0418167B}"/>
          </ac:picMkLst>
        </pc:picChg>
        <pc:picChg chg="add mod">
          <ac:chgData name="Ergo Pikas" userId="373b2451-e853-476f-a277-44e9f088c44b" providerId="ADAL" clId="{BB5871B3-3F89-414C-A1D5-C659FADE9020}" dt="2024-09-26T21:00:48.892" v="2958" actId="1076"/>
          <ac:picMkLst>
            <pc:docMk/>
            <pc:sldMk cId="1278291402" sldId="1158"/>
            <ac:picMk id="10" creationId="{150C7209-C10C-4D8F-B5BC-302CE1161BEF}"/>
          </ac:picMkLst>
        </pc:pic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2390411663" sldId="1158"/>
        </pc:sldMkLst>
      </pc:sldChg>
      <pc:sldChg chg="addSp delSp modSp new add del mod modAnim chgLayout">
        <pc:chgData name="Ergo Pikas" userId="373b2451-e853-476f-a277-44e9f088c44b" providerId="ADAL" clId="{BB5871B3-3F89-414C-A1D5-C659FADE9020}" dt="2024-11-04T12:24:34.045" v="7502"/>
        <pc:sldMkLst>
          <pc:docMk/>
          <pc:sldMk cId="943182444" sldId="1159"/>
        </pc:sldMkLst>
        <pc:spChg chg="del">
          <ac:chgData name="Ergo Pikas" userId="373b2451-e853-476f-a277-44e9f088c44b" providerId="ADAL" clId="{BB5871B3-3F89-414C-A1D5-C659FADE9020}" dt="2024-09-26T21:16:11.090" v="3017" actId="700"/>
          <ac:spMkLst>
            <pc:docMk/>
            <pc:sldMk cId="943182444" sldId="1159"/>
            <ac:spMk id="2" creationId="{35D51A5F-A73B-4AB0-BB62-E085DE0B89B8}"/>
          </ac:spMkLst>
        </pc:spChg>
        <pc:spChg chg="del">
          <ac:chgData name="Ergo Pikas" userId="373b2451-e853-476f-a277-44e9f088c44b" providerId="ADAL" clId="{BB5871B3-3F89-414C-A1D5-C659FADE9020}" dt="2024-09-26T21:09:37.746" v="3009" actId="478"/>
          <ac:spMkLst>
            <pc:docMk/>
            <pc:sldMk cId="943182444" sldId="1159"/>
            <ac:spMk id="3" creationId="{96B239DF-EABE-4603-B73C-7344838878BA}"/>
          </ac:spMkLst>
        </pc:spChg>
        <pc:spChg chg="add mod ord">
          <ac:chgData name="Ergo Pikas" userId="373b2451-e853-476f-a277-44e9f088c44b" providerId="ADAL" clId="{BB5871B3-3F89-414C-A1D5-C659FADE9020}" dt="2024-09-26T21:38:30.420" v="3224" actId="20577"/>
          <ac:spMkLst>
            <pc:docMk/>
            <pc:sldMk cId="943182444" sldId="1159"/>
            <ac:spMk id="6" creationId="{45C57CE5-AE66-4F21-8EA4-C902067124A9}"/>
          </ac:spMkLst>
        </pc:spChg>
        <pc:spChg chg="add mod ord">
          <ac:chgData name="Ergo Pikas" userId="373b2451-e853-476f-a277-44e9f088c44b" providerId="ADAL" clId="{BB5871B3-3F89-414C-A1D5-C659FADE9020}" dt="2024-09-26T21:31:04.994" v="3172" actId="20577"/>
          <ac:spMkLst>
            <pc:docMk/>
            <pc:sldMk cId="943182444" sldId="1159"/>
            <ac:spMk id="7" creationId="{396183A5-EF96-4E30-9180-AC83C8CCF4E2}"/>
          </ac:spMkLst>
        </pc:spChg>
        <pc:spChg chg="add mod">
          <ac:chgData name="Ergo Pikas" userId="373b2451-e853-476f-a277-44e9f088c44b" providerId="ADAL" clId="{BB5871B3-3F89-414C-A1D5-C659FADE9020}" dt="2024-09-26T21:31:40.128" v="3178" actId="1076"/>
          <ac:spMkLst>
            <pc:docMk/>
            <pc:sldMk cId="943182444" sldId="1159"/>
            <ac:spMk id="12" creationId="{743F98B9-026A-4F1B-9347-F7E2711E7984}"/>
          </ac:spMkLst>
        </pc:spChg>
        <pc:picChg chg="add del mod">
          <ac:chgData name="Ergo Pikas" userId="373b2451-e853-476f-a277-44e9f088c44b" providerId="ADAL" clId="{BB5871B3-3F89-414C-A1D5-C659FADE9020}" dt="2024-09-26T21:23:03.437" v="3114" actId="478"/>
          <ac:picMkLst>
            <pc:docMk/>
            <pc:sldMk cId="943182444" sldId="1159"/>
            <ac:picMk id="5" creationId="{1161A008-A942-4E08-93B9-B8F77638D225}"/>
          </ac:picMkLst>
        </pc:picChg>
        <pc:picChg chg="add mod">
          <ac:chgData name="Ergo Pikas" userId="373b2451-e853-476f-a277-44e9f088c44b" providerId="ADAL" clId="{BB5871B3-3F89-414C-A1D5-C659FADE9020}" dt="2024-09-26T21:30:59.607" v="3167" actId="1076"/>
          <ac:picMkLst>
            <pc:docMk/>
            <pc:sldMk cId="943182444" sldId="1159"/>
            <ac:picMk id="9" creationId="{3527ED6E-EF96-49E5-97D1-38D7A905917C}"/>
          </ac:picMkLst>
        </pc:picChg>
        <pc:picChg chg="add del mod">
          <ac:chgData name="Ergo Pikas" userId="373b2451-e853-476f-a277-44e9f088c44b" providerId="ADAL" clId="{BB5871B3-3F89-414C-A1D5-C659FADE9020}" dt="2024-09-26T21:31:09.250" v="3173" actId="478"/>
          <ac:picMkLst>
            <pc:docMk/>
            <pc:sldMk cId="943182444" sldId="1159"/>
            <ac:picMk id="4098" creationId="{B73BE6D5-1EEB-49BE-B829-579F938E7271}"/>
          </ac:picMkLst>
        </pc:picChg>
      </pc:sldChg>
      <pc:sldChg chg="addSp delSp modSp add del mod">
        <pc:chgData name="Ergo Pikas" userId="373b2451-e853-476f-a277-44e9f088c44b" providerId="ADAL" clId="{BB5871B3-3F89-414C-A1D5-C659FADE9020}" dt="2024-11-04T12:24:34.045" v="7502"/>
        <pc:sldMkLst>
          <pc:docMk/>
          <pc:sldMk cId="629175993" sldId="1160"/>
        </pc:sldMkLst>
        <pc:spChg chg="mod">
          <ac:chgData name="Ergo Pikas" userId="373b2451-e853-476f-a277-44e9f088c44b" providerId="ADAL" clId="{BB5871B3-3F89-414C-A1D5-C659FADE9020}" dt="2024-09-26T21:38:39.157" v="3226" actId="20577"/>
          <ac:spMkLst>
            <pc:docMk/>
            <pc:sldMk cId="629175993" sldId="1160"/>
            <ac:spMk id="6" creationId="{45C57CE5-AE66-4F21-8EA4-C902067124A9}"/>
          </ac:spMkLst>
        </pc:spChg>
        <pc:spChg chg="del mod">
          <ac:chgData name="Ergo Pikas" userId="373b2451-e853-476f-a277-44e9f088c44b" providerId="ADAL" clId="{BB5871B3-3F89-414C-A1D5-C659FADE9020}" dt="2024-09-26T21:31:57.349" v="3180" actId="478"/>
          <ac:spMkLst>
            <pc:docMk/>
            <pc:sldMk cId="629175993" sldId="1160"/>
            <ac:spMk id="7" creationId="{396183A5-EF96-4E30-9180-AC83C8CCF4E2}"/>
          </ac:spMkLst>
        </pc:spChg>
        <pc:spChg chg="add mod">
          <ac:chgData name="Ergo Pikas" userId="373b2451-e853-476f-a277-44e9f088c44b" providerId="ADAL" clId="{BB5871B3-3F89-414C-A1D5-C659FADE9020}" dt="2024-09-26T21:35:03.075" v="3199" actId="1076"/>
          <ac:spMkLst>
            <pc:docMk/>
            <pc:sldMk cId="629175993" sldId="1160"/>
            <ac:spMk id="8" creationId="{E22C834A-06F2-4FB2-A9D3-C1D056A52983}"/>
          </ac:spMkLst>
        </pc:spChg>
        <pc:picChg chg="add mod">
          <ac:chgData name="Ergo Pikas" userId="373b2451-e853-476f-a277-44e9f088c44b" providerId="ADAL" clId="{BB5871B3-3F89-414C-A1D5-C659FADE9020}" dt="2024-09-26T21:33:59.481" v="3193" actId="1076"/>
          <ac:picMkLst>
            <pc:docMk/>
            <pc:sldMk cId="629175993" sldId="1160"/>
            <ac:picMk id="3" creationId="{2673A7E1-34B5-4643-9FCA-88C2B996C3CF}"/>
          </ac:picMkLst>
        </pc:picChg>
        <pc:picChg chg="add del mod">
          <ac:chgData name="Ergo Pikas" userId="373b2451-e853-476f-a277-44e9f088c44b" providerId="ADAL" clId="{BB5871B3-3F89-414C-A1D5-C659FADE9020}" dt="2024-09-26T21:33:53.951" v="3189" actId="14100"/>
          <ac:picMkLst>
            <pc:docMk/>
            <pc:sldMk cId="629175993" sldId="1160"/>
            <ac:picMk id="5" creationId="{1161A008-A942-4E08-93B9-B8F77638D225}"/>
          </ac:picMkLst>
        </pc:picChg>
      </pc:sldChg>
      <pc:sldChg chg="new del">
        <pc:chgData name="Ergo Pikas" userId="373b2451-e853-476f-a277-44e9f088c44b" providerId="ADAL" clId="{BB5871B3-3F89-414C-A1D5-C659FADE9020}" dt="2024-09-27T05:20:00.403" v="3273" actId="680"/>
        <pc:sldMkLst>
          <pc:docMk/>
          <pc:sldMk cId="1804506427" sldId="1161"/>
        </pc:sldMkLst>
      </pc:sldChg>
      <pc:sldChg chg="addSp delSp modSp new add del mod modClrScheme chgLayout">
        <pc:chgData name="Ergo Pikas" userId="373b2451-e853-476f-a277-44e9f088c44b" providerId="ADAL" clId="{BB5871B3-3F89-414C-A1D5-C659FADE9020}" dt="2024-09-27T05:21:06.938" v="3293" actId="47"/>
        <pc:sldMkLst>
          <pc:docMk/>
          <pc:sldMk cId="2657965365" sldId="1161"/>
        </pc:sldMkLst>
        <pc:spChg chg="add del mod ord">
          <ac:chgData name="Ergo Pikas" userId="373b2451-e853-476f-a277-44e9f088c44b" providerId="ADAL" clId="{BB5871B3-3F89-414C-A1D5-C659FADE9020}" dt="2024-09-27T05:20:09.938" v="3278" actId="700"/>
          <ac:spMkLst>
            <pc:docMk/>
            <pc:sldMk cId="2657965365" sldId="1161"/>
            <ac:spMk id="2" creationId="{25BDE364-CBA9-491A-8E95-22C8FF6021BF}"/>
          </ac:spMkLst>
        </pc:spChg>
        <pc:spChg chg="add del mod ord">
          <ac:chgData name="Ergo Pikas" userId="373b2451-e853-476f-a277-44e9f088c44b" providerId="ADAL" clId="{BB5871B3-3F89-414C-A1D5-C659FADE9020}" dt="2024-09-27T05:20:09.938" v="3278" actId="700"/>
          <ac:spMkLst>
            <pc:docMk/>
            <pc:sldMk cId="2657965365" sldId="1161"/>
            <ac:spMk id="3" creationId="{C6B82C9D-84FF-400E-A557-5DAC0EA57107}"/>
          </ac:spMkLst>
        </pc:spChg>
        <pc:spChg chg="add del mod ord">
          <ac:chgData name="Ergo Pikas" userId="373b2451-e853-476f-a277-44e9f088c44b" providerId="ADAL" clId="{BB5871B3-3F89-414C-A1D5-C659FADE9020}" dt="2024-09-27T05:20:06.558" v="3276" actId="700"/>
          <ac:spMkLst>
            <pc:docMk/>
            <pc:sldMk cId="2657965365" sldId="1161"/>
            <ac:spMk id="4" creationId="{D5F05292-2F53-4ABF-9772-C162C0038E08}"/>
          </ac:spMkLst>
        </pc:spChg>
        <pc:spChg chg="add del mod ord">
          <ac:chgData name="Ergo Pikas" userId="373b2451-e853-476f-a277-44e9f088c44b" providerId="ADAL" clId="{BB5871B3-3F89-414C-A1D5-C659FADE9020}" dt="2024-09-27T05:20:06.558" v="3276" actId="700"/>
          <ac:spMkLst>
            <pc:docMk/>
            <pc:sldMk cId="2657965365" sldId="1161"/>
            <ac:spMk id="5" creationId="{ECDE02C0-7CFE-4B1C-805A-3A484CEE1EDD}"/>
          </ac:spMkLst>
        </pc:spChg>
        <pc:spChg chg="add del mod ord">
          <ac:chgData name="Ergo Pikas" userId="373b2451-e853-476f-a277-44e9f088c44b" providerId="ADAL" clId="{BB5871B3-3F89-414C-A1D5-C659FADE9020}" dt="2024-09-27T05:20:09.938" v="3278" actId="700"/>
          <ac:spMkLst>
            <pc:docMk/>
            <pc:sldMk cId="2657965365" sldId="1161"/>
            <ac:spMk id="6" creationId="{6B9493E3-7A64-4D0E-A8D9-CDC8D35525A1}"/>
          </ac:spMkLst>
        </pc:spChg>
        <pc:spChg chg="add del mod ord">
          <ac:chgData name="Ergo Pikas" userId="373b2451-e853-476f-a277-44e9f088c44b" providerId="ADAL" clId="{BB5871B3-3F89-414C-A1D5-C659FADE9020}" dt="2024-09-27T05:20:09.938" v="3278" actId="700"/>
          <ac:spMkLst>
            <pc:docMk/>
            <pc:sldMk cId="2657965365" sldId="1161"/>
            <ac:spMk id="7" creationId="{0A12BEEC-A63F-4504-87C0-26678D26D4A5}"/>
          </ac:spMkLst>
        </pc:spChg>
      </pc:sldChg>
      <pc:sldChg chg="addSp delSp modSp add del mod modClrScheme chgLayout">
        <pc:chgData name="Ergo Pikas" userId="373b2451-e853-476f-a277-44e9f088c44b" providerId="ADAL" clId="{BB5871B3-3F89-414C-A1D5-C659FADE9020}" dt="2024-09-27T05:21:01.462" v="3291"/>
        <pc:sldMkLst>
          <pc:docMk/>
          <pc:sldMk cId="315856571" sldId="1162"/>
        </pc:sldMkLst>
        <pc:spChg chg="add del mod ord">
          <ac:chgData name="Ergo Pikas" userId="373b2451-e853-476f-a277-44e9f088c44b" providerId="ADAL" clId="{BB5871B3-3F89-414C-A1D5-C659FADE9020}" dt="2024-09-27T05:20:59.121" v="3289" actId="20577"/>
          <ac:spMkLst>
            <pc:docMk/>
            <pc:sldMk cId="315856571" sldId="1162"/>
            <ac:spMk id="2" creationId="{C9F3465C-7B36-4BC9-98B5-043CA0AAC990}"/>
          </ac:spMkLst>
        </pc:spChg>
        <pc:spChg chg="add del mod ord">
          <ac:chgData name="Ergo Pikas" userId="373b2451-e853-476f-a277-44e9f088c44b" providerId="ADAL" clId="{BB5871B3-3F89-414C-A1D5-C659FADE9020}" dt="2024-09-27T05:20:46.880" v="3285" actId="700"/>
          <ac:spMkLst>
            <pc:docMk/>
            <pc:sldMk cId="315856571" sldId="1162"/>
            <ac:spMk id="3" creationId="{ECAAEE5F-7C31-4D3C-9C6B-47B3486744F6}"/>
          </ac:spMkLst>
        </pc:spChg>
        <pc:spChg chg="add del mod ord">
          <ac:chgData name="Ergo Pikas" userId="373b2451-e853-476f-a277-44e9f088c44b" providerId="ADAL" clId="{BB5871B3-3F89-414C-A1D5-C659FADE9020}" dt="2024-09-27T05:20:50.632" v="3288" actId="700"/>
          <ac:spMkLst>
            <pc:docMk/>
            <pc:sldMk cId="315856571" sldId="1162"/>
            <ac:spMk id="4" creationId="{CBB74936-7436-4A2E-8C85-EB9EBC022079}"/>
          </ac:spMkLst>
        </pc:spChg>
        <pc:spChg chg="mod ord">
          <ac:chgData name="Ergo Pikas" userId="373b2451-e853-476f-a277-44e9f088c44b" providerId="ADAL" clId="{BB5871B3-3F89-414C-A1D5-C659FADE9020}" dt="2024-09-27T05:20:50.632" v="3288" actId="700"/>
          <ac:spMkLst>
            <pc:docMk/>
            <pc:sldMk cId="315856571" sldId="1162"/>
            <ac:spMk id="9" creationId="{66829EC3-AD0A-4A93-9F1F-B221404FE38B}"/>
          </ac:spMkLst>
        </pc:spChg>
      </pc:sldChg>
      <pc:sldChg chg="modSp add del mod modAnim">
        <pc:chgData name="Ergo Pikas" userId="373b2451-e853-476f-a277-44e9f088c44b" providerId="ADAL" clId="{BB5871B3-3F89-414C-A1D5-C659FADE9020}" dt="2024-11-04T12:23:28.346" v="7495" actId="47"/>
        <pc:sldMkLst>
          <pc:docMk/>
          <pc:sldMk cId="1741700418" sldId="1162"/>
        </pc:sldMkLst>
        <pc:spChg chg="mod">
          <ac:chgData name="Ergo Pikas" userId="373b2451-e853-476f-a277-44e9f088c44b" providerId="ADAL" clId="{BB5871B3-3F89-414C-A1D5-C659FADE9020}" dt="2024-09-27T05:21:26.497" v="3299" actId="404"/>
          <ac:spMkLst>
            <pc:docMk/>
            <pc:sldMk cId="1741700418" sldId="1162"/>
            <ac:spMk id="2" creationId="{C9F3465C-7B36-4BC9-98B5-043CA0AAC990}"/>
          </ac:spMkLst>
        </pc:spChg>
        <pc:spChg chg="mod">
          <ac:chgData name="Ergo Pikas" userId="373b2451-e853-476f-a277-44e9f088c44b" providerId="ADAL" clId="{BB5871B3-3F89-414C-A1D5-C659FADE9020}" dt="2024-09-27T05:29:00.656" v="3319" actId="20577"/>
          <ac:spMkLst>
            <pc:docMk/>
            <pc:sldMk cId="1741700418" sldId="1162"/>
            <ac:spMk id="9" creationId="{66829EC3-AD0A-4A93-9F1F-B221404FE38B}"/>
          </ac:spMkLst>
        </pc:spChg>
      </pc:sldChg>
      <pc:sldChg chg="modSp add del mod modAnim">
        <pc:chgData name="Ergo Pikas" userId="373b2451-e853-476f-a277-44e9f088c44b" providerId="ADAL" clId="{BB5871B3-3F89-414C-A1D5-C659FADE9020}" dt="2024-11-04T12:23:28.346" v="7495" actId="47"/>
        <pc:sldMkLst>
          <pc:docMk/>
          <pc:sldMk cId="2733033568" sldId="1163"/>
        </pc:sldMkLst>
        <pc:spChg chg="mod">
          <ac:chgData name="Ergo Pikas" userId="373b2451-e853-476f-a277-44e9f088c44b" providerId="ADAL" clId="{BB5871B3-3F89-414C-A1D5-C659FADE9020}" dt="2024-09-27T05:31:21.444" v="3373" actId="20577"/>
          <ac:spMkLst>
            <pc:docMk/>
            <pc:sldMk cId="2733033568" sldId="1163"/>
            <ac:spMk id="2" creationId="{C9F3465C-7B36-4BC9-98B5-043CA0AAC990}"/>
          </ac:spMkLst>
        </pc:spChg>
        <pc:spChg chg="mod">
          <ac:chgData name="Ergo Pikas" userId="373b2451-e853-476f-a277-44e9f088c44b" providerId="ADAL" clId="{BB5871B3-3F89-414C-A1D5-C659FADE9020}" dt="2024-09-27T05:35:04.134" v="3524" actId="14100"/>
          <ac:spMkLst>
            <pc:docMk/>
            <pc:sldMk cId="2733033568" sldId="1163"/>
            <ac:spMk id="9" creationId="{66829EC3-AD0A-4A93-9F1F-B221404FE38B}"/>
          </ac:spMkLst>
        </pc:spChg>
      </pc:sldChg>
      <pc:sldChg chg="modSp new del mod modAnim">
        <pc:chgData name="Ergo Pikas" userId="373b2451-e853-476f-a277-44e9f088c44b" providerId="ADAL" clId="{BB5871B3-3F89-414C-A1D5-C659FADE9020}" dt="2024-11-04T12:23:28.346" v="7495" actId="47"/>
        <pc:sldMkLst>
          <pc:docMk/>
          <pc:sldMk cId="1293543566" sldId="1164"/>
        </pc:sldMkLst>
        <pc:spChg chg="mod">
          <ac:chgData name="Ergo Pikas" userId="373b2451-e853-476f-a277-44e9f088c44b" providerId="ADAL" clId="{BB5871B3-3F89-414C-A1D5-C659FADE9020}" dt="2024-09-27T05:35:54.533" v="3535" actId="20577"/>
          <ac:spMkLst>
            <pc:docMk/>
            <pc:sldMk cId="1293543566" sldId="1164"/>
            <ac:spMk id="2" creationId="{A85F6735-9086-4A72-BD32-6662892A448E}"/>
          </ac:spMkLst>
        </pc:spChg>
        <pc:spChg chg="mod">
          <ac:chgData name="Ergo Pikas" userId="373b2451-e853-476f-a277-44e9f088c44b" providerId="ADAL" clId="{BB5871B3-3F89-414C-A1D5-C659FADE9020}" dt="2024-09-27T05:39:27.913" v="3640" actId="20577"/>
          <ac:spMkLst>
            <pc:docMk/>
            <pc:sldMk cId="1293543566" sldId="1164"/>
            <ac:spMk id="3" creationId="{E04F32C2-3EB2-4938-879E-8CB81C22DCCA}"/>
          </ac:spMkLst>
        </pc:spChg>
      </pc:sldChg>
      <pc:sldChg chg="modSp new del mod modAnim">
        <pc:chgData name="Ergo Pikas" userId="373b2451-e853-476f-a277-44e9f088c44b" providerId="ADAL" clId="{BB5871B3-3F89-414C-A1D5-C659FADE9020}" dt="2024-11-04T12:23:28.346" v="7495" actId="47"/>
        <pc:sldMkLst>
          <pc:docMk/>
          <pc:sldMk cId="2111410037" sldId="1165"/>
        </pc:sldMkLst>
        <pc:spChg chg="mod">
          <ac:chgData name="Ergo Pikas" userId="373b2451-e853-476f-a277-44e9f088c44b" providerId="ADAL" clId="{BB5871B3-3F89-414C-A1D5-C659FADE9020}" dt="2024-09-27T05:41:49.930" v="3729" actId="20577"/>
          <ac:spMkLst>
            <pc:docMk/>
            <pc:sldMk cId="2111410037" sldId="1165"/>
            <ac:spMk id="2" creationId="{43968976-830F-4B54-BB3E-77BF897B7201}"/>
          </ac:spMkLst>
        </pc:spChg>
        <pc:spChg chg="mod">
          <ac:chgData name="Ergo Pikas" userId="373b2451-e853-476f-a277-44e9f088c44b" providerId="ADAL" clId="{BB5871B3-3F89-414C-A1D5-C659FADE9020}" dt="2024-09-27T05:41:29.516" v="3676" actId="14100"/>
          <ac:spMkLst>
            <pc:docMk/>
            <pc:sldMk cId="2111410037" sldId="1165"/>
            <ac:spMk id="3" creationId="{549A4F4D-CA9A-40C5-8024-5AAE111AC476}"/>
          </ac:spMkLst>
        </pc:spChg>
      </pc:sldChg>
      <pc:sldChg chg="modSp new del mod">
        <pc:chgData name="Ergo Pikas" userId="373b2451-e853-476f-a277-44e9f088c44b" providerId="ADAL" clId="{BB5871B3-3F89-414C-A1D5-C659FADE9020}" dt="2024-11-04T12:23:28.346" v="7495" actId="47"/>
        <pc:sldMkLst>
          <pc:docMk/>
          <pc:sldMk cId="113257555" sldId="1166"/>
        </pc:sldMkLst>
        <pc:spChg chg="mod">
          <ac:chgData name="Ergo Pikas" userId="373b2451-e853-476f-a277-44e9f088c44b" providerId="ADAL" clId="{BB5871B3-3F89-414C-A1D5-C659FADE9020}" dt="2024-09-27T05:42:04.026" v="3745" actId="20577"/>
          <ac:spMkLst>
            <pc:docMk/>
            <pc:sldMk cId="113257555" sldId="1166"/>
            <ac:spMk id="2" creationId="{7F280AA0-61DD-4EEC-8868-682746F1167B}"/>
          </ac:spMkLst>
        </pc:spChg>
        <pc:spChg chg="mod">
          <ac:chgData name="Ergo Pikas" userId="373b2451-e853-476f-a277-44e9f088c44b" providerId="ADAL" clId="{BB5871B3-3F89-414C-A1D5-C659FADE9020}" dt="2024-09-27T05:52:26.685" v="3790" actId="20577"/>
          <ac:spMkLst>
            <pc:docMk/>
            <pc:sldMk cId="113257555" sldId="1166"/>
            <ac:spMk id="3" creationId="{7B5FCE00-668F-4C9C-BB1D-255B4ABF1AD8}"/>
          </ac:spMkLst>
        </pc:spChg>
      </pc:sldChg>
      <pc:sldChg chg="modSp new del mod modAnim">
        <pc:chgData name="Ergo Pikas" userId="373b2451-e853-476f-a277-44e9f088c44b" providerId="ADAL" clId="{BB5871B3-3F89-414C-A1D5-C659FADE9020}" dt="2024-11-04T12:23:28.346" v="7495" actId="47"/>
        <pc:sldMkLst>
          <pc:docMk/>
          <pc:sldMk cId="4218735794" sldId="1167"/>
        </pc:sldMkLst>
        <pc:spChg chg="mod">
          <ac:chgData name="Ergo Pikas" userId="373b2451-e853-476f-a277-44e9f088c44b" providerId="ADAL" clId="{BB5871B3-3F89-414C-A1D5-C659FADE9020}" dt="2024-09-27T05:59:22.946" v="3862" actId="313"/>
          <ac:spMkLst>
            <pc:docMk/>
            <pc:sldMk cId="4218735794" sldId="1167"/>
            <ac:spMk id="2" creationId="{8D76E1F7-3F99-4241-998E-26A4F6989125}"/>
          </ac:spMkLst>
        </pc:spChg>
        <pc:spChg chg="mod">
          <ac:chgData name="Ergo Pikas" userId="373b2451-e853-476f-a277-44e9f088c44b" providerId="ADAL" clId="{BB5871B3-3F89-414C-A1D5-C659FADE9020}" dt="2024-09-27T05:59:16.086" v="3861" actId="15"/>
          <ac:spMkLst>
            <pc:docMk/>
            <pc:sldMk cId="4218735794" sldId="1167"/>
            <ac:spMk id="3" creationId="{C202EC29-1FC4-4903-883D-3A168D070C02}"/>
          </ac:spMkLst>
        </pc:spChg>
      </pc:sldChg>
      <pc:sldChg chg="modSp add del mod ord modAnim">
        <pc:chgData name="Ergo Pikas" userId="373b2451-e853-476f-a277-44e9f088c44b" providerId="ADAL" clId="{BB5871B3-3F89-414C-A1D5-C659FADE9020}" dt="2024-11-04T12:23:28.346" v="7495" actId="47"/>
        <pc:sldMkLst>
          <pc:docMk/>
          <pc:sldMk cId="3131769775" sldId="1168"/>
        </pc:sldMkLst>
        <pc:spChg chg="mod">
          <ac:chgData name="Ergo Pikas" userId="373b2451-e853-476f-a277-44e9f088c44b" providerId="ADAL" clId="{BB5871B3-3F89-414C-A1D5-C659FADE9020}" dt="2024-09-27T05:59:25.196" v="3863" actId="313"/>
          <ac:spMkLst>
            <pc:docMk/>
            <pc:sldMk cId="3131769775" sldId="1168"/>
            <ac:spMk id="2" creationId="{8D76E1F7-3F99-4241-998E-26A4F6989125}"/>
          </ac:spMkLst>
        </pc:spChg>
        <pc:spChg chg="mod">
          <ac:chgData name="Ergo Pikas" userId="373b2451-e853-476f-a277-44e9f088c44b" providerId="ADAL" clId="{BB5871B3-3F89-414C-A1D5-C659FADE9020}" dt="2024-09-27T05:58:52.521" v="3851" actId="20577"/>
          <ac:spMkLst>
            <pc:docMk/>
            <pc:sldMk cId="3131769775" sldId="1168"/>
            <ac:spMk id="3" creationId="{C202EC29-1FC4-4903-883D-3A168D070C02}"/>
          </ac:spMkLst>
        </pc:sp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943813544" sldId="1169"/>
        </pc:sldMkLst>
      </pc:sldChg>
      <pc:sldChg chg="addSp delSp modSp new del mod modClrScheme chgLayout">
        <pc:chgData name="Ergo Pikas" userId="373b2451-e853-476f-a277-44e9f088c44b" providerId="ADAL" clId="{BB5871B3-3F89-414C-A1D5-C659FADE9020}" dt="2024-11-04T12:24:09.673" v="7497" actId="47"/>
        <pc:sldMkLst>
          <pc:docMk/>
          <pc:sldMk cId="1516296087" sldId="1169"/>
        </pc:sldMkLst>
        <pc:spChg chg="del">
          <ac:chgData name="Ergo Pikas" userId="373b2451-e853-476f-a277-44e9f088c44b" providerId="ADAL" clId="{BB5871B3-3F89-414C-A1D5-C659FADE9020}" dt="2024-09-28T08:54:38.607" v="3972" actId="700"/>
          <ac:spMkLst>
            <pc:docMk/>
            <pc:sldMk cId="1516296087" sldId="1169"/>
            <ac:spMk id="2" creationId="{46E118F9-0F7A-4720-82C0-754BD0FB2917}"/>
          </ac:spMkLst>
        </pc:spChg>
        <pc:spChg chg="del mod ord">
          <ac:chgData name="Ergo Pikas" userId="373b2451-e853-476f-a277-44e9f088c44b" providerId="ADAL" clId="{BB5871B3-3F89-414C-A1D5-C659FADE9020}" dt="2024-09-28T08:54:38.607" v="3972" actId="700"/>
          <ac:spMkLst>
            <pc:docMk/>
            <pc:sldMk cId="1516296087" sldId="1169"/>
            <ac:spMk id="3" creationId="{B937A96F-4AB4-4ED7-ABC7-50286862ADD6}"/>
          </ac:spMkLst>
        </pc:spChg>
        <pc:spChg chg="del">
          <ac:chgData name="Ergo Pikas" userId="373b2451-e853-476f-a277-44e9f088c44b" providerId="ADAL" clId="{BB5871B3-3F89-414C-A1D5-C659FADE9020}" dt="2024-09-28T08:54:38.607" v="3972" actId="700"/>
          <ac:spMkLst>
            <pc:docMk/>
            <pc:sldMk cId="1516296087" sldId="1169"/>
            <ac:spMk id="4" creationId="{52798CF9-3A18-4455-B301-921D3DCDA498}"/>
          </ac:spMkLst>
        </pc:spChg>
        <pc:spChg chg="del mod ord">
          <ac:chgData name="Ergo Pikas" userId="373b2451-e853-476f-a277-44e9f088c44b" providerId="ADAL" clId="{BB5871B3-3F89-414C-A1D5-C659FADE9020}" dt="2024-09-28T08:54:47.741" v="3974" actId="478"/>
          <ac:spMkLst>
            <pc:docMk/>
            <pc:sldMk cId="1516296087" sldId="1169"/>
            <ac:spMk id="5" creationId="{D01F0DFB-A911-47E3-B8B6-260F3A9CD350}"/>
          </ac:spMkLst>
        </pc:spChg>
        <pc:spChg chg="add mod ord">
          <ac:chgData name="Ergo Pikas" userId="373b2451-e853-476f-a277-44e9f088c44b" providerId="ADAL" clId="{BB5871B3-3F89-414C-A1D5-C659FADE9020}" dt="2024-09-28T09:18:22.410" v="4405" actId="20577"/>
          <ac:spMkLst>
            <pc:docMk/>
            <pc:sldMk cId="1516296087" sldId="1169"/>
            <ac:spMk id="6" creationId="{23979672-5E6F-4380-88CA-32E4905A3CAF}"/>
          </ac:spMkLst>
        </pc:spChg>
        <pc:spChg chg="add mod ord">
          <ac:chgData name="Ergo Pikas" userId="373b2451-e853-476f-a277-44e9f088c44b" providerId="ADAL" clId="{BB5871B3-3F89-414C-A1D5-C659FADE9020}" dt="2024-09-28T09:31:09.219" v="4643" actId="14100"/>
          <ac:spMkLst>
            <pc:docMk/>
            <pc:sldMk cId="1516296087" sldId="1169"/>
            <ac:spMk id="7" creationId="{8BF0C7D1-A253-40F7-8DFB-163900063F0F}"/>
          </ac:spMkLst>
        </pc:spChg>
        <pc:picChg chg="add mod">
          <ac:chgData name="Ergo Pikas" userId="373b2451-e853-476f-a277-44e9f088c44b" providerId="ADAL" clId="{BB5871B3-3F89-414C-A1D5-C659FADE9020}" dt="2024-09-28T09:31:07.021" v="4642" actId="1076"/>
          <ac:picMkLst>
            <pc:docMk/>
            <pc:sldMk cId="1516296087" sldId="1169"/>
            <ac:picMk id="1026" creationId="{0B77CC3C-43DD-41ED-8718-A869CF128741}"/>
          </ac:picMkLst>
        </pc:picChg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465099189" sldId="1170"/>
        </pc:sldMkLst>
      </pc:sldChg>
      <pc:sldChg chg="addSp modSp new del mod">
        <pc:chgData name="Ergo Pikas" userId="373b2451-e853-476f-a277-44e9f088c44b" providerId="ADAL" clId="{BB5871B3-3F89-414C-A1D5-C659FADE9020}" dt="2024-11-04T12:24:09.673" v="7497" actId="47"/>
        <pc:sldMkLst>
          <pc:docMk/>
          <pc:sldMk cId="2245533210" sldId="1170"/>
        </pc:sldMkLst>
        <pc:spChg chg="mod">
          <ac:chgData name="Ergo Pikas" userId="373b2451-e853-476f-a277-44e9f088c44b" providerId="ADAL" clId="{BB5871B3-3F89-414C-A1D5-C659FADE9020}" dt="2024-09-28T09:32:05.650" v="4772" actId="20577"/>
          <ac:spMkLst>
            <pc:docMk/>
            <pc:sldMk cId="2245533210" sldId="1170"/>
            <ac:spMk id="2" creationId="{E8C2CBD7-3418-4D05-AEE8-07B6496F0C51}"/>
          </ac:spMkLst>
        </pc:spChg>
        <pc:spChg chg="mod">
          <ac:chgData name="Ergo Pikas" userId="373b2451-e853-476f-a277-44e9f088c44b" providerId="ADAL" clId="{BB5871B3-3F89-414C-A1D5-C659FADE9020}" dt="2024-09-28T09:42:14.015" v="4871" actId="14100"/>
          <ac:spMkLst>
            <pc:docMk/>
            <pc:sldMk cId="2245533210" sldId="1170"/>
            <ac:spMk id="3" creationId="{1001DDB3-65A8-4EB4-98C5-84D9CB5FBFAE}"/>
          </ac:spMkLst>
        </pc:spChg>
        <pc:picChg chg="add mod">
          <ac:chgData name="Ergo Pikas" userId="373b2451-e853-476f-a277-44e9f088c44b" providerId="ADAL" clId="{BB5871B3-3F89-414C-A1D5-C659FADE9020}" dt="2024-09-28T09:42:11.838" v="4870" actId="1076"/>
          <ac:picMkLst>
            <pc:docMk/>
            <pc:sldMk cId="2245533210" sldId="1170"/>
            <ac:picMk id="2050" creationId="{F8ACF12B-71AA-4028-AC98-FEE6C4C591C7}"/>
          </ac:picMkLst>
        </pc:picChg>
      </pc:sldChg>
      <pc:sldChg chg="modSp new del mod">
        <pc:chgData name="Ergo Pikas" userId="373b2451-e853-476f-a277-44e9f088c44b" providerId="ADAL" clId="{BB5871B3-3F89-414C-A1D5-C659FADE9020}" dt="2024-11-04T12:24:09.673" v="7497" actId="47"/>
        <pc:sldMkLst>
          <pc:docMk/>
          <pc:sldMk cId="972561065" sldId="1171"/>
        </pc:sldMkLst>
        <pc:spChg chg="mod">
          <ac:chgData name="Ergo Pikas" userId="373b2451-e853-476f-a277-44e9f088c44b" providerId="ADAL" clId="{BB5871B3-3F89-414C-A1D5-C659FADE9020}" dt="2024-09-28T21:25:58.163" v="4942" actId="20577"/>
          <ac:spMkLst>
            <pc:docMk/>
            <pc:sldMk cId="972561065" sldId="1171"/>
            <ac:spMk id="3" creationId="{9AAD6773-F593-4AE3-BAA0-144059923CB2}"/>
          </ac:spMkLst>
        </pc:spChg>
      </pc:sldChg>
      <pc:sldChg chg="addSp delSp modSp new del mod modClrScheme chgLayout">
        <pc:chgData name="Ergo Pikas" userId="373b2451-e853-476f-a277-44e9f088c44b" providerId="ADAL" clId="{BB5871B3-3F89-414C-A1D5-C659FADE9020}" dt="2024-11-04T12:24:09.673" v="7497" actId="47"/>
        <pc:sldMkLst>
          <pc:docMk/>
          <pc:sldMk cId="1808211792" sldId="1172"/>
        </pc:sldMkLst>
        <pc:spChg chg="del">
          <ac:chgData name="Ergo Pikas" userId="373b2451-e853-476f-a277-44e9f088c44b" providerId="ADAL" clId="{BB5871B3-3F89-414C-A1D5-C659FADE9020}" dt="2024-09-29T09:04:36.664" v="4944" actId="700"/>
          <ac:spMkLst>
            <pc:docMk/>
            <pc:sldMk cId="1808211792" sldId="1172"/>
            <ac:spMk id="2" creationId="{F54A6BF1-0B36-4962-A3D6-5D11683E1164}"/>
          </ac:spMkLst>
        </pc:spChg>
        <pc:spChg chg="del mod ord">
          <ac:chgData name="Ergo Pikas" userId="373b2451-e853-476f-a277-44e9f088c44b" providerId="ADAL" clId="{BB5871B3-3F89-414C-A1D5-C659FADE9020}" dt="2024-09-29T09:04:36.664" v="4944" actId="700"/>
          <ac:spMkLst>
            <pc:docMk/>
            <pc:sldMk cId="1808211792" sldId="1172"/>
            <ac:spMk id="3" creationId="{E53D48EE-8E3E-4668-B79C-994973A31B56}"/>
          </ac:spMkLst>
        </pc:spChg>
        <pc:spChg chg="del">
          <ac:chgData name="Ergo Pikas" userId="373b2451-e853-476f-a277-44e9f088c44b" providerId="ADAL" clId="{BB5871B3-3F89-414C-A1D5-C659FADE9020}" dt="2024-09-29T09:04:36.664" v="4944" actId="700"/>
          <ac:spMkLst>
            <pc:docMk/>
            <pc:sldMk cId="1808211792" sldId="1172"/>
            <ac:spMk id="4" creationId="{0A68B232-B328-4BB9-9F36-6FBDCB075242}"/>
          </ac:spMkLst>
        </pc:spChg>
        <pc:spChg chg="del mod ord">
          <ac:chgData name="Ergo Pikas" userId="373b2451-e853-476f-a277-44e9f088c44b" providerId="ADAL" clId="{BB5871B3-3F89-414C-A1D5-C659FADE9020}" dt="2024-09-29T09:04:42.738" v="4947" actId="478"/>
          <ac:spMkLst>
            <pc:docMk/>
            <pc:sldMk cId="1808211792" sldId="1172"/>
            <ac:spMk id="5" creationId="{16B0B95E-96F9-4140-AC40-4304AE6E88B0}"/>
          </ac:spMkLst>
        </pc:spChg>
        <pc:spChg chg="add mod ord">
          <ac:chgData name="Ergo Pikas" userId="373b2451-e853-476f-a277-44e9f088c44b" providerId="ADAL" clId="{BB5871B3-3F89-414C-A1D5-C659FADE9020}" dt="2024-09-29T10:20:46.985" v="6209" actId="20577"/>
          <ac:spMkLst>
            <pc:docMk/>
            <pc:sldMk cId="1808211792" sldId="1172"/>
            <ac:spMk id="6" creationId="{48C64BE4-81BF-4676-9234-DFB60854CE26}"/>
          </ac:spMkLst>
        </pc:spChg>
        <pc:spChg chg="add mod ord">
          <ac:chgData name="Ergo Pikas" userId="373b2451-e853-476f-a277-44e9f088c44b" providerId="ADAL" clId="{BB5871B3-3F89-414C-A1D5-C659FADE9020}" dt="2024-09-29T09:04:36.664" v="4944" actId="700"/>
          <ac:spMkLst>
            <pc:docMk/>
            <pc:sldMk cId="1808211792" sldId="1172"/>
            <ac:spMk id="7" creationId="{EBD9FD45-3576-4932-B7FB-A7C73151BCF2}"/>
          </ac:spMkLst>
        </pc:spChg>
      </pc:sldChg>
      <pc:sldChg chg="modSp add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3220992407" sldId="1173"/>
        </pc:sldMkLst>
        <pc:spChg chg="mod">
          <ac:chgData name="Ergo Pikas" userId="373b2451-e853-476f-a277-44e9f088c44b" providerId="ADAL" clId="{BB5871B3-3F89-414C-A1D5-C659FADE9020}" dt="2024-09-29T09:05:37.706" v="4993" actId="20577"/>
          <ac:spMkLst>
            <pc:docMk/>
            <pc:sldMk cId="3220992407" sldId="1173"/>
            <ac:spMk id="6" creationId="{48C64BE4-81BF-4676-9234-DFB60854CE26}"/>
          </ac:spMkLst>
        </pc:spChg>
      </pc:sldChg>
      <pc:sldChg chg="modSp new del mod">
        <pc:chgData name="Ergo Pikas" userId="373b2451-e853-476f-a277-44e9f088c44b" providerId="ADAL" clId="{BB5871B3-3F89-414C-A1D5-C659FADE9020}" dt="2024-11-04T12:24:09.673" v="7497" actId="47"/>
        <pc:sldMkLst>
          <pc:docMk/>
          <pc:sldMk cId="2208080558" sldId="1174"/>
        </pc:sldMkLst>
        <pc:spChg chg="mod">
          <ac:chgData name="Ergo Pikas" userId="373b2451-e853-476f-a277-44e9f088c44b" providerId="ADAL" clId="{BB5871B3-3F89-414C-A1D5-C659FADE9020}" dt="2024-09-29T10:17:56.232" v="6114" actId="20577"/>
          <ac:spMkLst>
            <pc:docMk/>
            <pc:sldMk cId="2208080558" sldId="1174"/>
            <ac:spMk id="2" creationId="{CBDC787F-ADF9-4D48-8BED-12A6BB7115FC}"/>
          </ac:spMkLst>
        </pc:spChg>
      </pc:sldChg>
      <pc:sldChg chg="new del">
        <pc:chgData name="Ergo Pikas" userId="373b2451-e853-476f-a277-44e9f088c44b" providerId="ADAL" clId="{BB5871B3-3F89-414C-A1D5-C659FADE9020}" dt="2024-09-29T09:07:26.223" v="4999" actId="47"/>
        <pc:sldMkLst>
          <pc:docMk/>
          <pc:sldMk cId="224557352" sldId="1175"/>
        </pc:sldMkLst>
      </pc:sldChg>
      <pc:sldChg chg="new del">
        <pc:chgData name="Ergo Pikas" userId="373b2451-e853-476f-a277-44e9f088c44b" providerId="ADAL" clId="{BB5871B3-3F89-414C-A1D5-C659FADE9020}" dt="2024-11-04T12:24:09.673" v="7497" actId="47"/>
        <pc:sldMkLst>
          <pc:docMk/>
          <pc:sldMk cId="383586310" sldId="1175"/>
        </pc:sldMkLst>
      </pc:sldChg>
      <pc:sldChg chg="new del">
        <pc:chgData name="Ergo Pikas" userId="373b2451-e853-476f-a277-44e9f088c44b" providerId="ADAL" clId="{BB5871B3-3F89-414C-A1D5-C659FADE9020}" dt="2024-09-29T09:05:21.035" v="4952" actId="680"/>
        <pc:sldMkLst>
          <pc:docMk/>
          <pc:sldMk cId="1296888890" sldId="1175"/>
        </pc:sldMkLst>
      </pc:sldChg>
      <pc:sldChg chg="new del">
        <pc:chgData name="Ergo Pikas" userId="373b2451-e853-476f-a277-44e9f088c44b" providerId="ADAL" clId="{BB5871B3-3F89-414C-A1D5-C659FADE9020}" dt="2024-09-29T09:13:13.943" v="5004" actId="680"/>
        <pc:sldMkLst>
          <pc:docMk/>
          <pc:sldMk cId="643864480" sldId="1176"/>
        </pc:sldMkLst>
      </pc:sldChg>
      <pc:sldChg chg="addSp delSp modSp add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2730247365" sldId="1176"/>
        </pc:sldMkLst>
        <pc:spChg chg="mod">
          <ac:chgData name="Ergo Pikas" userId="373b2451-e853-476f-a277-44e9f088c44b" providerId="ADAL" clId="{BB5871B3-3F89-414C-A1D5-C659FADE9020}" dt="2024-09-29T09:21:09.915" v="5126" actId="20577"/>
          <ac:spMkLst>
            <pc:docMk/>
            <pc:sldMk cId="2730247365" sldId="1176"/>
            <ac:spMk id="2" creationId="{8C614B2B-98DF-419A-A208-60CE4F5667D3}"/>
          </ac:spMkLst>
        </pc:spChg>
        <pc:spChg chg="mod">
          <ac:chgData name="Ergo Pikas" userId="373b2451-e853-476f-a277-44e9f088c44b" providerId="ADAL" clId="{BB5871B3-3F89-414C-A1D5-C659FADE9020}" dt="2024-09-29T09:25:17.133" v="5231" actId="14100"/>
          <ac:spMkLst>
            <pc:docMk/>
            <pc:sldMk cId="2730247365" sldId="1176"/>
            <ac:spMk id="3" creationId="{55AD2B6D-FA6E-4E10-B462-9429B51D2E62}"/>
          </ac:spMkLst>
        </pc:spChg>
        <pc:spChg chg="add mod">
          <ac:chgData name="Ergo Pikas" userId="373b2451-e853-476f-a277-44e9f088c44b" providerId="ADAL" clId="{BB5871B3-3F89-414C-A1D5-C659FADE9020}" dt="2024-09-29T09:25:12.701" v="5230" actId="1038"/>
          <ac:spMkLst>
            <pc:docMk/>
            <pc:sldMk cId="2730247365" sldId="1176"/>
            <ac:spMk id="7" creationId="{F0391898-DEA9-4185-8CB0-18A9B13DC873}"/>
          </ac:spMkLst>
        </pc:spChg>
        <pc:picChg chg="add del mod">
          <ac:chgData name="Ergo Pikas" userId="373b2451-e853-476f-a277-44e9f088c44b" providerId="ADAL" clId="{BB5871B3-3F89-414C-A1D5-C659FADE9020}" dt="2024-09-29T09:19:34.290" v="5096" actId="478"/>
          <ac:picMkLst>
            <pc:docMk/>
            <pc:sldMk cId="2730247365" sldId="1176"/>
            <ac:picMk id="5" creationId="{C45A9F43-A18C-4230-9182-4363E68806D2}"/>
          </ac:picMkLst>
        </pc:picChg>
        <pc:picChg chg="add mod">
          <ac:chgData name="Ergo Pikas" userId="373b2451-e853-476f-a277-44e9f088c44b" providerId="ADAL" clId="{BB5871B3-3F89-414C-A1D5-C659FADE9020}" dt="2024-09-29T09:25:12.701" v="5230" actId="1038"/>
          <ac:picMkLst>
            <pc:docMk/>
            <pc:sldMk cId="2730247365" sldId="1176"/>
            <ac:picMk id="9" creationId="{4108A018-2F5B-41BC-A2D2-882FBE909E86}"/>
          </ac:picMkLst>
        </pc:picChg>
      </pc:sldChg>
      <pc:sldChg chg="addSp modSp new del mod">
        <pc:chgData name="Ergo Pikas" userId="373b2451-e853-476f-a277-44e9f088c44b" providerId="ADAL" clId="{BB5871B3-3F89-414C-A1D5-C659FADE9020}" dt="2024-11-04T12:24:09.673" v="7497" actId="47"/>
        <pc:sldMkLst>
          <pc:docMk/>
          <pc:sldMk cId="475359542" sldId="1177"/>
        </pc:sldMkLst>
        <pc:spChg chg="mod">
          <ac:chgData name="Ergo Pikas" userId="373b2451-e853-476f-a277-44e9f088c44b" providerId="ADAL" clId="{BB5871B3-3F89-414C-A1D5-C659FADE9020}" dt="2024-09-29T09:44:12.709" v="5637" actId="20577"/>
          <ac:spMkLst>
            <pc:docMk/>
            <pc:sldMk cId="475359542" sldId="1177"/>
            <ac:spMk id="2" creationId="{FBE4449C-C060-4B29-AC8D-D60EA3EAAD89}"/>
          </ac:spMkLst>
        </pc:spChg>
        <pc:spChg chg="mod">
          <ac:chgData name="Ergo Pikas" userId="373b2451-e853-476f-a277-44e9f088c44b" providerId="ADAL" clId="{BB5871B3-3F89-414C-A1D5-C659FADE9020}" dt="2024-09-29T09:49:44.309" v="5745" actId="20577"/>
          <ac:spMkLst>
            <pc:docMk/>
            <pc:sldMk cId="475359542" sldId="1177"/>
            <ac:spMk id="3" creationId="{69DCBCAF-345D-493C-BEA2-66F9873E774D}"/>
          </ac:spMkLst>
        </pc:spChg>
        <pc:spChg chg="add mod">
          <ac:chgData name="Ergo Pikas" userId="373b2451-e853-476f-a277-44e9f088c44b" providerId="ADAL" clId="{BB5871B3-3F89-414C-A1D5-C659FADE9020}" dt="2024-09-29T09:58:31.518" v="6011" actId="1076"/>
          <ac:spMkLst>
            <pc:docMk/>
            <pc:sldMk cId="475359542" sldId="1177"/>
            <ac:spMk id="5" creationId="{E0BADD2B-95FC-4126-A9F4-3CCF3BDA42DB}"/>
          </ac:spMkLst>
        </pc:spChg>
      </pc:sldChg>
      <pc:sldChg chg="addSp modSp new del mod ord">
        <pc:chgData name="Ergo Pikas" userId="373b2451-e853-476f-a277-44e9f088c44b" providerId="ADAL" clId="{BB5871B3-3F89-414C-A1D5-C659FADE9020}" dt="2024-11-04T12:24:09.673" v="7497" actId="47"/>
        <pc:sldMkLst>
          <pc:docMk/>
          <pc:sldMk cId="323891977" sldId="1178"/>
        </pc:sldMkLst>
        <pc:spChg chg="mod">
          <ac:chgData name="Ergo Pikas" userId="373b2451-e853-476f-a277-44e9f088c44b" providerId="ADAL" clId="{BB5871B3-3F89-414C-A1D5-C659FADE9020}" dt="2024-09-29T09:30:06.435" v="5436"/>
          <ac:spMkLst>
            <pc:docMk/>
            <pc:sldMk cId="323891977" sldId="1178"/>
            <ac:spMk id="2" creationId="{886EDC35-93BB-4871-B390-FC9C1A1FCFF8}"/>
          </ac:spMkLst>
        </pc:spChg>
        <pc:spChg chg="mod">
          <ac:chgData name="Ergo Pikas" userId="373b2451-e853-476f-a277-44e9f088c44b" providerId="ADAL" clId="{BB5871B3-3F89-414C-A1D5-C659FADE9020}" dt="2024-09-29T09:38:40.280" v="5593" actId="404"/>
          <ac:spMkLst>
            <pc:docMk/>
            <pc:sldMk cId="323891977" sldId="1178"/>
            <ac:spMk id="3" creationId="{8E1765EB-EDA5-406C-AA0A-F391FF9E667D}"/>
          </ac:spMkLst>
        </pc:spChg>
        <pc:spChg chg="add mod">
          <ac:chgData name="Ergo Pikas" userId="373b2451-e853-476f-a277-44e9f088c44b" providerId="ADAL" clId="{BB5871B3-3F89-414C-A1D5-C659FADE9020}" dt="2024-09-29T09:58:39.190" v="6015" actId="1076"/>
          <ac:spMkLst>
            <pc:docMk/>
            <pc:sldMk cId="323891977" sldId="1178"/>
            <ac:spMk id="6" creationId="{99192DA4-81CD-43C1-962D-F849C33F89E6}"/>
          </ac:spMkLst>
        </pc:spChg>
        <pc:picChg chg="add mod">
          <ac:chgData name="Ergo Pikas" userId="373b2451-e853-476f-a277-44e9f088c44b" providerId="ADAL" clId="{BB5871B3-3F89-414C-A1D5-C659FADE9020}" dt="2024-09-29T09:37:38.340" v="5581" actId="1076"/>
          <ac:picMkLst>
            <pc:docMk/>
            <pc:sldMk cId="323891977" sldId="1178"/>
            <ac:picMk id="5" creationId="{FEDB3C2F-1DD4-4FA4-B329-6CD8B653277A}"/>
          </ac:picMkLst>
        </pc:picChg>
      </pc:sldChg>
      <pc:sldChg chg="addSp modSp add del mod addCm delCm">
        <pc:chgData name="Ergo Pikas" userId="373b2451-e853-476f-a277-44e9f088c44b" providerId="ADAL" clId="{BB5871B3-3F89-414C-A1D5-C659FADE9020}" dt="2024-11-04T12:24:09.673" v="7497" actId="47"/>
        <pc:sldMkLst>
          <pc:docMk/>
          <pc:sldMk cId="3425779000" sldId="1179"/>
        </pc:sldMkLst>
        <pc:spChg chg="mod">
          <ac:chgData name="Ergo Pikas" userId="373b2451-e853-476f-a277-44e9f088c44b" providerId="ADAL" clId="{BB5871B3-3F89-414C-A1D5-C659FADE9020}" dt="2024-09-29T09:59:35.600" v="6044" actId="20577"/>
          <ac:spMkLst>
            <pc:docMk/>
            <pc:sldMk cId="3425779000" sldId="1179"/>
            <ac:spMk id="2" creationId="{FBE4449C-C060-4B29-AC8D-D60EA3EAAD89}"/>
          </ac:spMkLst>
        </pc:spChg>
        <pc:spChg chg="mod">
          <ac:chgData name="Ergo Pikas" userId="373b2451-e853-476f-a277-44e9f088c44b" providerId="ADAL" clId="{BB5871B3-3F89-414C-A1D5-C659FADE9020}" dt="2024-09-29T10:01:21.986" v="6070" actId="404"/>
          <ac:spMkLst>
            <pc:docMk/>
            <pc:sldMk cId="3425779000" sldId="1179"/>
            <ac:spMk id="3" creationId="{69DCBCAF-345D-493C-BEA2-66F9873E774D}"/>
          </ac:spMkLst>
        </pc:spChg>
        <pc:spChg chg="add mod">
          <ac:chgData name="Ergo Pikas" userId="373b2451-e853-476f-a277-44e9f088c44b" providerId="ADAL" clId="{BB5871B3-3F89-414C-A1D5-C659FADE9020}" dt="2024-09-29T09:58:35.374" v="6013"/>
          <ac:spMkLst>
            <pc:docMk/>
            <pc:sldMk cId="3425779000" sldId="1179"/>
            <ac:spMk id="4" creationId="{CC0E85FD-201E-4B02-AC81-E040D9890A4A}"/>
          </ac:spMkLst>
        </pc:spChg>
      </pc:sldChg>
      <pc:sldChg chg="add del ord">
        <pc:chgData name="Ergo Pikas" userId="373b2451-e853-476f-a277-44e9f088c44b" providerId="ADAL" clId="{BB5871B3-3F89-414C-A1D5-C659FADE9020}" dt="2024-09-29T09:41:04.414" v="5602" actId="47"/>
        <pc:sldMkLst>
          <pc:docMk/>
          <pc:sldMk cId="3541344340" sldId="1179"/>
        </pc:sldMkLst>
      </pc:sldChg>
      <pc:sldChg chg="addSp modSp new del mod">
        <pc:chgData name="Ergo Pikas" userId="373b2451-e853-476f-a277-44e9f088c44b" providerId="ADAL" clId="{BB5871B3-3F89-414C-A1D5-C659FADE9020}" dt="2024-11-04T12:24:09.673" v="7497" actId="47"/>
        <pc:sldMkLst>
          <pc:docMk/>
          <pc:sldMk cId="765514513" sldId="1180"/>
        </pc:sldMkLst>
        <pc:spChg chg="mod">
          <ac:chgData name="Ergo Pikas" userId="373b2451-e853-476f-a277-44e9f088c44b" providerId="ADAL" clId="{BB5871B3-3F89-414C-A1D5-C659FADE9020}" dt="2024-09-29T09:50:28.701" v="5797" actId="20577"/>
          <ac:spMkLst>
            <pc:docMk/>
            <pc:sldMk cId="765514513" sldId="1180"/>
            <ac:spMk id="2" creationId="{1980F119-E725-405C-9FDA-A232F2216199}"/>
          </ac:spMkLst>
        </pc:spChg>
        <pc:spChg chg="mod">
          <ac:chgData name="Ergo Pikas" userId="373b2451-e853-476f-a277-44e9f088c44b" providerId="ADAL" clId="{BB5871B3-3F89-414C-A1D5-C659FADE9020}" dt="2024-09-29T09:56:23.925" v="5916" actId="20577"/>
          <ac:spMkLst>
            <pc:docMk/>
            <pc:sldMk cId="765514513" sldId="1180"/>
            <ac:spMk id="3" creationId="{D07AA24C-7E40-4A33-8A26-ED3768438834}"/>
          </ac:spMkLst>
        </pc:spChg>
        <pc:spChg chg="add mod">
          <ac:chgData name="Ergo Pikas" userId="373b2451-e853-476f-a277-44e9f088c44b" providerId="ADAL" clId="{BB5871B3-3F89-414C-A1D5-C659FADE9020}" dt="2024-09-29T09:58:33.821" v="6012"/>
          <ac:spMkLst>
            <pc:docMk/>
            <pc:sldMk cId="765514513" sldId="1180"/>
            <ac:spMk id="4" creationId="{55E32B4E-759F-45BF-86AF-21F82F48BE7D}"/>
          </ac:spMkLst>
        </pc:spChg>
      </pc:sldChg>
      <pc:sldChg chg="new del">
        <pc:chgData name="Ergo Pikas" userId="373b2451-e853-476f-a277-44e9f088c44b" providerId="ADAL" clId="{BB5871B3-3F89-414C-A1D5-C659FADE9020}" dt="2024-09-29T09:41:02.858" v="5601" actId="680"/>
        <pc:sldMkLst>
          <pc:docMk/>
          <pc:sldMk cId="2811480290" sldId="1180"/>
        </pc:sldMkLst>
      </pc:sldChg>
      <pc:sldChg chg="new del">
        <pc:chgData name="Ergo Pikas" userId="373b2451-e853-476f-a277-44e9f088c44b" providerId="ADAL" clId="{BB5871B3-3F89-414C-A1D5-C659FADE9020}" dt="2024-09-29T10:18:03.168" v="6116" actId="680"/>
        <pc:sldMkLst>
          <pc:docMk/>
          <pc:sldMk cId="1145321404" sldId="1181"/>
        </pc:sldMkLst>
      </pc:sldChg>
      <pc:sldChg chg="modSp new del mod">
        <pc:chgData name="Ergo Pikas" userId="373b2451-e853-476f-a277-44e9f088c44b" providerId="ADAL" clId="{BB5871B3-3F89-414C-A1D5-C659FADE9020}" dt="2024-09-29T10:19:11.505" v="6207" actId="47"/>
        <pc:sldMkLst>
          <pc:docMk/>
          <pc:sldMk cId="1597236743" sldId="1181"/>
        </pc:sldMkLst>
        <pc:spChg chg="mod">
          <ac:chgData name="Ergo Pikas" userId="373b2451-e853-476f-a277-44e9f088c44b" providerId="ADAL" clId="{BB5871B3-3F89-414C-A1D5-C659FADE9020}" dt="2024-09-29T10:18:37.406" v="6201" actId="20577"/>
          <ac:spMkLst>
            <pc:docMk/>
            <pc:sldMk cId="1597236743" sldId="1181"/>
            <ac:spMk id="2" creationId="{C0BFD2DA-36A2-4FBA-AA5C-89DFD8375A25}"/>
          </ac:spMkLst>
        </pc:spChg>
      </pc:sldChg>
      <pc:sldChg chg="modSp new mod">
        <pc:chgData name="Ergo Pikas" userId="373b2451-e853-476f-a277-44e9f088c44b" providerId="ADAL" clId="{BB5871B3-3F89-414C-A1D5-C659FADE9020}" dt="2024-09-29T10:44:32.931" v="7323" actId="20577"/>
        <pc:sldMkLst>
          <pc:docMk/>
          <pc:sldMk cId="4275370295" sldId="1181"/>
        </pc:sldMkLst>
        <pc:spChg chg="mod">
          <ac:chgData name="Ergo Pikas" userId="373b2451-e853-476f-a277-44e9f088c44b" providerId="ADAL" clId="{BB5871B3-3F89-414C-A1D5-C659FADE9020}" dt="2024-09-29T10:31:42.088" v="6230" actId="20577"/>
          <ac:spMkLst>
            <pc:docMk/>
            <pc:sldMk cId="4275370295" sldId="1181"/>
            <ac:spMk id="2" creationId="{E7DD5BF3-86EB-4497-A282-E94473483360}"/>
          </ac:spMkLst>
        </pc:spChg>
        <pc:spChg chg="mod">
          <ac:chgData name="Ergo Pikas" userId="373b2451-e853-476f-a277-44e9f088c44b" providerId="ADAL" clId="{BB5871B3-3F89-414C-A1D5-C659FADE9020}" dt="2024-09-29T10:44:32.931" v="7323" actId="20577"/>
          <ac:spMkLst>
            <pc:docMk/>
            <pc:sldMk cId="4275370295" sldId="1181"/>
            <ac:spMk id="3" creationId="{74E4A464-FDBC-4D48-AD09-867243124B1F}"/>
          </ac:spMkLst>
        </pc:spChg>
      </pc:sldChg>
      <pc:sldChg chg="modSp new mod">
        <pc:chgData name="Ergo Pikas" userId="373b2451-e853-476f-a277-44e9f088c44b" providerId="ADAL" clId="{BB5871B3-3F89-414C-A1D5-C659FADE9020}" dt="2024-09-29T10:46:16.207" v="7494" actId="20577"/>
        <pc:sldMkLst>
          <pc:docMk/>
          <pc:sldMk cId="1215347893" sldId="1182"/>
        </pc:sldMkLst>
        <pc:spChg chg="mod">
          <ac:chgData name="Ergo Pikas" userId="373b2451-e853-476f-a277-44e9f088c44b" providerId="ADAL" clId="{BB5871B3-3F89-414C-A1D5-C659FADE9020}" dt="2024-09-29T10:46:16.207" v="7494" actId="20577"/>
          <ac:spMkLst>
            <pc:docMk/>
            <pc:sldMk cId="1215347893" sldId="1182"/>
            <ac:spMk id="3" creationId="{9AF5C710-3536-4336-B1FB-3FFA3B42B54C}"/>
          </ac:spMkLst>
        </pc:spChg>
      </pc:sldChg>
      <pc:sldChg chg="new">
        <pc:chgData name="Ergo Pikas" userId="373b2451-e853-476f-a277-44e9f088c44b" providerId="ADAL" clId="{BB5871B3-3F89-414C-A1D5-C659FADE9020}" dt="2024-11-04T12:24:04.638" v="7496" actId="680"/>
        <pc:sldMkLst>
          <pc:docMk/>
          <pc:sldMk cId="455341686" sldId="1183"/>
        </pc:sldMkLst>
      </pc:sldChg>
      <pc:sldChg chg="add del">
        <pc:chgData name="Ergo Pikas" userId="373b2451-e853-476f-a277-44e9f088c44b" providerId="ADAL" clId="{BB5871B3-3F89-414C-A1D5-C659FADE9020}" dt="2024-11-04T12:24:43.477" v="7503" actId="2696"/>
        <pc:sldMkLst>
          <pc:docMk/>
          <pc:sldMk cId="248043098" sldId="1184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079502836" sldId="1185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328849721" sldId="1186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2406937978" sldId="1188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302778055" sldId="1189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179368383" sldId="1190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2235204131" sldId="1191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4116243297" sldId="1192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817398998" sldId="1193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4167065052" sldId="1194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133048535" sldId="1195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227244706" sldId="1196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625638274" sldId="1197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71162357" sldId="1198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2383984437" sldId="1199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80868802" sldId="1200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3394879041" sldId="1201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280748976" sldId="1202"/>
        </pc:sldMkLst>
      </pc:sldChg>
      <pc:sldChg chg="add del">
        <pc:chgData name="Ergo Pikas" userId="373b2451-e853-476f-a277-44e9f088c44b" providerId="ADAL" clId="{BB5871B3-3F89-414C-A1D5-C659FADE9020}" dt="2024-11-04T12:24:34.045" v="7502"/>
        <pc:sldMkLst>
          <pc:docMk/>
          <pc:sldMk cId="1317584756" sldId="1203"/>
        </pc:sldMkLst>
      </pc:sldChg>
      <pc:sldChg chg="addSp delSp modSp add del mod modAnim">
        <pc:chgData name="Ergo Pikas" userId="373b2451-e853-476f-a277-44e9f088c44b" providerId="ADAL" clId="{BB5871B3-3F89-414C-A1D5-C659FADE9020}" dt="2024-11-14T19:26:34.694" v="7513" actId="47"/>
        <pc:sldMkLst>
          <pc:docMk/>
          <pc:sldMk cId="2211953422" sldId="1213"/>
        </pc:sldMkLst>
        <pc:cxnChg chg="add del mod">
          <ac:chgData name="Ergo Pikas" userId="373b2451-e853-476f-a277-44e9f088c44b" providerId="ADAL" clId="{BB5871B3-3F89-414C-A1D5-C659FADE9020}" dt="2024-11-04T12:25:27.450" v="7508"/>
          <ac:cxnSpMkLst>
            <pc:docMk/>
            <pc:sldMk cId="2211953422" sldId="1213"/>
            <ac:cxnSpMk id="64" creationId="{E6C8AD4B-D687-4A30-87CC-8C298D0CD052}"/>
          </ac:cxnSpMkLst>
        </pc:cxnChg>
      </pc:sldChg>
      <pc:sldChg chg="add">
        <pc:chgData name="Ergo Pikas" userId="373b2451-e853-476f-a277-44e9f088c44b" providerId="ADAL" clId="{BB5871B3-3F89-414C-A1D5-C659FADE9020}" dt="2024-11-14T19:26:19.330" v="7511"/>
        <pc:sldMkLst>
          <pc:docMk/>
          <pc:sldMk cId="1276282195" sldId="1214"/>
        </pc:sldMkLst>
      </pc:sldChg>
      <pc:sldChg chg="add del">
        <pc:chgData name="Ergo Pikas" userId="373b2451-e853-476f-a277-44e9f088c44b" providerId="ADAL" clId="{BB5871B3-3F89-414C-A1D5-C659FADE9020}" dt="2024-11-14T19:25:40.577" v="7510" actId="47"/>
        <pc:sldMkLst>
          <pc:docMk/>
          <pc:sldMk cId="1889548219" sldId="1214"/>
        </pc:sldMkLst>
      </pc:sldChg>
      <pc:sldChg chg="modSp add del mod">
        <pc:chgData name="Ergo Pikas" userId="373b2451-e853-476f-a277-44e9f088c44b" providerId="ADAL" clId="{BB5871B3-3F89-414C-A1D5-C659FADE9020}" dt="2024-11-14T20:02:31.025" v="8703" actId="47"/>
        <pc:sldMkLst>
          <pc:docMk/>
          <pc:sldMk cId="3537861572" sldId="1215"/>
        </pc:sldMkLst>
        <pc:grpChg chg="mod">
          <ac:chgData name="Ergo Pikas" userId="373b2451-e853-476f-a277-44e9f088c44b" providerId="ADAL" clId="{BB5871B3-3F89-414C-A1D5-C659FADE9020}" dt="2024-11-14T19:27:35.431" v="7518" actId="1076"/>
          <ac:grpSpMkLst>
            <pc:docMk/>
            <pc:sldMk cId="3537861572" sldId="1215"/>
            <ac:grpSpMk id="16" creationId="{5A60C7C1-53FB-4D6B-B8AD-F261AEF5BE98}"/>
          </ac:grpSpMkLst>
        </pc:grpChg>
        <pc:cxnChg chg="mod">
          <ac:chgData name="Ergo Pikas" userId="373b2451-e853-476f-a277-44e9f088c44b" providerId="ADAL" clId="{BB5871B3-3F89-414C-A1D5-C659FADE9020}" dt="2024-11-14T19:27:35.431" v="7518" actId="1076"/>
          <ac:cxnSpMkLst>
            <pc:docMk/>
            <pc:sldMk cId="3537861572" sldId="1215"/>
            <ac:cxnSpMk id="53" creationId="{7970F449-BAD9-44DA-9225-4414DE0EC81B}"/>
          </ac:cxnSpMkLst>
        </pc:cxnChg>
        <pc:cxnChg chg="mod">
          <ac:chgData name="Ergo Pikas" userId="373b2451-e853-476f-a277-44e9f088c44b" providerId="ADAL" clId="{BB5871B3-3F89-414C-A1D5-C659FADE9020}" dt="2024-11-14T19:27:35.431" v="7518" actId="1076"/>
          <ac:cxnSpMkLst>
            <pc:docMk/>
            <pc:sldMk cId="3537861572" sldId="1215"/>
            <ac:cxnSpMk id="56" creationId="{F7A2D454-235E-4974-8BFA-C73ABC24827A}"/>
          </ac:cxnSpMkLst>
        </pc:cxnChg>
        <pc:cxnChg chg="mod">
          <ac:chgData name="Ergo Pikas" userId="373b2451-e853-476f-a277-44e9f088c44b" providerId="ADAL" clId="{BB5871B3-3F89-414C-A1D5-C659FADE9020}" dt="2024-11-14T19:27:35.431" v="7518" actId="1076"/>
          <ac:cxnSpMkLst>
            <pc:docMk/>
            <pc:sldMk cId="3537861572" sldId="1215"/>
            <ac:cxnSpMk id="77" creationId="{B9926FFF-3F8C-45B3-B1E3-415193539398}"/>
          </ac:cxnSpMkLst>
        </pc:cxnChg>
      </pc:sldChg>
      <pc:sldChg chg="modSp add mod">
        <pc:chgData name="Ergo Pikas" userId="373b2451-e853-476f-a277-44e9f088c44b" providerId="ADAL" clId="{BB5871B3-3F89-414C-A1D5-C659FADE9020}" dt="2024-12-11T00:52:46.013" v="8944" actId="20577"/>
        <pc:sldMkLst>
          <pc:docMk/>
          <pc:sldMk cId="2271612232" sldId="1216"/>
        </pc:sldMkLst>
        <pc:spChg chg="mod">
          <ac:chgData name="Ergo Pikas" userId="373b2451-e853-476f-a277-44e9f088c44b" providerId="ADAL" clId="{BB5871B3-3F89-414C-A1D5-C659FADE9020}" dt="2024-12-11T00:52:46.013" v="8944" actId="20577"/>
          <ac:spMkLst>
            <pc:docMk/>
            <pc:sldMk cId="2271612232" sldId="1216"/>
            <ac:spMk id="8" creationId="{CF2C5BE8-8B42-4BB8-AA81-938EB0E03899}"/>
          </ac:spMkLst>
        </pc:spChg>
        <pc:spChg chg="mod">
          <ac:chgData name="Ergo Pikas" userId="373b2451-e853-476f-a277-44e9f088c44b" providerId="ADAL" clId="{BB5871B3-3F89-414C-A1D5-C659FADE9020}" dt="2024-12-11T00:51:46.973" v="8943" actId="20577"/>
          <ac:spMkLst>
            <pc:docMk/>
            <pc:sldMk cId="2271612232" sldId="1216"/>
            <ac:spMk id="33" creationId="{5CBF745F-10DF-434C-84F9-2262C7D4FD8A}"/>
          </ac:spMkLst>
        </pc:spChg>
        <pc:spChg chg="mod">
          <ac:chgData name="Ergo Pikas" userId="373b2451-e853-476f-a277-44e9f088c44b" providerId="ADAL" clId="{BB5871B3-3F89-414C-A1D5-C659FADE9020}" dt="2024-12-11T00:12:04.843" v="8717" actId="20577"/>
          <ac:spMkLst>
            <pc:docMk/>
            <pc:sldMk cId="2271612232" sldId="1216"/>
            <ac:spMk id="47" creationId="{F0FD73A3-7A07-41B9-B053-403236BF25E1}"/>
          </ac:spMkLst>
        </pc:spChg>
        <pc:spChg chg="mod">
          <ac:chgData name="Ergo Pikas" userId="373b2451-e853-476f-a277-44e9f088c44b" providerId="ADAL" clId="{BB5871B3-3F89-414C-A1D5-C659FADE9020}" dt="2024-12-11T00:49:57.326" v="8928" actId="255"/>
          <ac:spMkLst>
            <pc:docMk/>
            <pc:sldMk cId="2271612232" sldId="1216"/>
            <ac:spMk id="48" creationId="{D9A8E091-6A40-4390-B105-33BA6B00D40B}"/>
          </ac:spMkLst>
        </pc:spChg>
        <pc:spChg chg="mod">
          <ac:chgData name="Ergo Pikas" userId="373b2451-e853-476f-a277-44e9f088c44b" providerId="ADAL" clId="{BB5871B3-3F89-414C-A1D5-C659FADE9020}" dt="2024-12-11T00:40:30.196" v="8843"/>
          <ac:spMkLst>
            <pc:docMk/>
            <pc:sldMk cId="2271612232" sldId="1216"/>
            <ac:spMk id="53" creationId="{FFA21ED2-F179-4F98-A075-9B3D6519AB49}"/>
          </ac:spMkLst>
        </pc:spChg>
        <pc:spChg chg="mod">
          <ac:chgData name="Ergo Pikas" userId="373b2451-e853-476f-a277-44e9f088c44b" providerId="ADAL" clId="{BB5871B3-3F89-414C-A1D5-C659FADE9020}" dt="2024-12-11T00:41:44.716" v="8887"/>
          <ac:spMkLst>
            <pc:docMk/>
            <pc:sldMk cId="2271612232" sldId="1216"/>
            <ac:spMk id="54" creationId="{D775ACAA-97CA-46E7-8C11-B760FC3D591A}"/>
          </ac:spMkLst>
        </pc:spChg>
        <pc:spChg chg="mod">
          <ac:chgData name="Ergo Pikas" userId="373b2451-e853-476f-a277-44e9f088c44b" providerId="ADAL" clId="{BB5871B3-3F89-414C-A1D5-C659FADE9020}" dt="2024-12-11T00:38:46.410" v="8727" actId="404"/>
          <ac:spMkLst>
            <pc:docMk/>
            <pc:sldMk cId="2271612232" sldId="1216"/>
            <ac:spMk id="69" creationId="{0C49B797-FB17-4CC4-B785-98CFDAE53A20}"/>
          </ac:spMkLst>
        </pc:spChg>
        <pc:spChg chg="mod">
          <ac:chgData name="Ergo Pikas" userId="373b2451-e853-476f-a277-44e9f088c44b" providerId="ADAL" clId="{BB5871B3-3F89-414C-A1D5-C659FADE9020}" dt="2024-12-11T00:46:59.270" v="8906" actId="207"/>
          <ac:spMkLst>
            <pc:docMk/>
            <pc:sldMk cId="2271612232" sldId="1216"/>
            <ac:spMk id="107" creationId="{D4A9461C-04AA-4377-9E04-DA2D22E0A69B}"/>
          </ac:spMkLst>
        </pc:spChg>
        <pc:spChg chg="mod">
          <ac:chgData name="Ergo Pikas" userId="373b2451-e853-476f-a277-44e9f088c44b" providerId="ADAL" clId="{BB5871B3-3F89-414C-A1D5-C659FADE9020}" dt="2024-12-11T00:47:20.215" v="8909" actId="208"/>
          <ac:spMkLst>
            <pc:docMk/>
            <pc:sldMk cId="2271612232" sldId="1216"/>
            <ac:spMk id="108" creationId="{CB5A22DB-3281-438A-B0C5-E934CD8E2967}"/>
          </ac:spMkLst>
        </pc:spChg>
        <pc:spChg chg="mod">
          <ac:chgData name="Ergo Pikas" userId="373b2451-e853-476f-a277-44e9f088c44b" providerId="ADAL" clId="{BB5871B3-3F89-414C-A1D5-C659FADE9020}" dt="2024-12-11T00:50:32.888" v="8931" actId="1582"/>
          <ac:spMkLst>
            <pc:docMk/>
            <pc:sldMk cId="2271612232" sldId="1216"/>
            <ac:spMk id="109" creationId="{8D1F51D0-DC76-4223-A530-006B032ECEE9}"/>
          </ac:spMkLst>
        </pc:spChg>
        <pc:cxnChg chg="mod">
          <ac:chgData name="Ergo Pikas" userId="373b2451-e853-476f-a277-44e9f088c44b" providerId="ADAL" clId="{BB5871B3-3F89-414C-A1D5-C659FADE9020}" dt="2024-12-11T00:50:37.253" v="8932" actId="14100"/>
          <ac:cxnSpMkLst>
            <pc:docMk/>
            <pc:sldMk cId="2271612232" sldId="1216"/>
            <ac:cxnSpMk id="104" creationId="{FB16E91F-5938-4A54-9E43-417234112448}"/>
          </ac:cxnSpMkLst>
        </pc:cxnChg>
      </pc:sldChg>
      <pc:sldChg chg="addSp delSp modSp new del mod modAnim">
        <pc:chgData name="Ergo Pikas" userId="373b2451-e853-476f-a277-44e9f088c44b" providerId="ADAL" clId="{BB5871B3-3F89-414C-A1D5-C659FADE9020}" dt="2024-12-06T07:48:51.401" v="8704" actId="2696"/>
        <pc:sldMkLst>
          <pc:docMk/>
          <pc:sldMk cId="4240667085" sldId="1216"/>
        </pc:sldMkLst>
        <pc:spChg chg="del mod">
          <ac:chgData name="Ergo Pikas" userId="373b2451-e853-476f-a277-44e9f088c44b" providerId="ADAL" clId="{BB5871B3-3F89-414C-A1D5-C659FADE9020}" dt="2024-11-14T19:55:44.257" v="8499" actId="478"/>
          <ac:spMkLst>
            <pc:docMk/>
            <pc:sldMk cId="4240667085" sldId="1216"/>
            <ac:spMk id="2" creationId="{31E37A92-B6F3-4CFC-9185-F75BB94F91E8}"/>
          </ac:spMkLst>
        </pc:spChg>
        <pc:spChg chg="del">
          <ac:chgData name="Ergo Pikas" userId="373b2451-e853-476f-a277-44e9f088c44b" providerId="ADAL" clId="{BB5871B3-3F89-414C-A1D5-C659FADE9020}" dt="2024-11-14T19:27:21.812" v="7516" actId="478"/>
          <ac:spMkLst>
            <pc:docMk/>
            <pc:sldMk cId="4240667085" sldId="1216"/>
            <ac:spMk id="3" creationId="{9D4A99D1-E88F-46C1-9C20-825F69749CFC}"/>
          </ac:spMkLst>
        </pc:spChg>
        <pc:spChg chg="mod">
          <ac:chgData name="Ergo Pikas" userId="373b2451-e853-476f-a277-44e9f088c44b" providerId="ADAL" clId="{BB5871B3-3F89-414C-A1D5-C659FADE9020}" dt="2024-11-14T19:56:56.504" v="8529" actId="20577"/>
          <ac:spMkLst>
            <pc:docMk/>
            <pc:sldMk cId="4240667085" sldId="1216"/>
            <ac:spMk id="5" creationId="{C8F6805E-F232-4908-B7EF-E2C7FF85C54F}"/>
          </ac:spMkLst>
        </pc:spChg>
        <pc:spChg chg="mod">
          <ac:chgData name="Ergo Pikas" userId="373b2451-e853-476f-a277-44e9f088c44b" providerId="ADAL" clId="{BB5871B3-3F89-414C-A1D5-C659FADE9020}" dt="2024-11-14T19:57:09.235" v="8551" actId="20577"/>
          <ac:spMkLst>
            <pc:docMk/>
            <pc:sldMk cId="4240667085" sldId="1216"/>
            <ac:spMk id="6" creationId="{65F5BCAD-AF97-4229-AF00-9C260A8DB34D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8" creationId="{CF2C5BE8-8B42-4BB8-AA81-938EB0E03899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9" creationId="{C4B5D709-A6DF-4D65-95B7-DD3A51CBEFBF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11" creationId="{4FC2AC83-A520-4CD1-9F29-03D6C1B47669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12" creationId="{1C744E8E-1E02-493D-A8E4-BF34E0BF2443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14" creationId="{CED4FEDD-B49C-43E1-9334-EF7D1F19DB8F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15" creationId="{2E58C111-C22A-496B-B1BB-BD07725D8FD3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17" creationId="{1FA381E6-7F02-4E64-AD23-C50E78D3A92A}"/>
          </ac:spMkLst>
        </pc:spChg>
        <pc:spChg chg="mod">
          <ac:chgData name="Ergo Pikas" userId="373b2451-e853-476f-a277-44e9f088c44b" providerId="ADAL" clId="{BB5871B3-3F89-414C-A1D5-C659FADE9020}" dt="2024-11-14T19:37:06.346" v="8004" actId="404"/>
          <ac:spMkLst>
            <pc:docMk/>
            <pc:sldMk cId="4240667085" sldId="1216"/>
            <ac:spMk id="18" creationId="{13E3049C-37FE-4E60-BD22-5FB938058AB4}"/>
          </ac:spMkLst>
        </pc:spChg>
        <pc:spChg chg="mod">
          <ac:chgData name="Ergo Pikas" userId="373b2451-e853-476f-a277-44e9f088c44b" providerId="ADAL" clId="{BB5871B3-3F89-414C-A1D5-C659FADE9020}" dt="2024-11-14T19:39:51.515" v="8032" actId="403"/>
          <ac:spMkLst>
            <pc:docMk/>
            <pc:sldMk cId="4240667085" sldId="1216"/>
            <ac:spMk id="32" creationId="{369B02F4-7419-4F57-973D-8D3BB122169D}"/>
          </ac:spMkLst>
        </pc:spChg>
        <pc:spChg chg="mod">
          <ac:chgData name="Ergo Pikas" userId="373b2451-e853-476f-a277-44e9f088c44b" providerId="ADAL" clId="{BB5871B3-3F89-414C-A1D5-C659FADE9020}" dt="2024-11-14T19:41:24.407" v="8066" actId="20577"/>
          <ac:spMkLst>
            <pc:docMk/>
            <pc:sldMk cId="4240667085" sldId="1216"/>
            <ac:spMk id="33" creationId="{5CBF745F-10DF-434C-84F9-2262C7D4FD8A}"/>
          </ac:spMkLst>
        </pc:spChg>
        <pc:spChg chg="mod">
          <ac:chgData name="Ergo Pikas" userId="373b2451-e853-476f-a277-44e9f088c44b" providerId="ADAL" clId="{BB5871B3-3F89-414C-A1D5-C659FADE9020}" dt="2024-11-14T19:41:05.544" v="8045" actId="255"/>
          <ac:spMkLst>
            <pc:docMk/>
            <pc:sldMk cId="4240667085" sldId="1216"/>
            <ac:spMk id="38" creationId="{41234FC7-426D-4269-8FD0-89CD7F8F6712}"/>
          </ac:spMkLst>
        </pc:spChg>
        <pc:spChg chg="mod">
          <ac:chgData name="Ergo Pikas" userId="373b2451-e853-476f-a277-44e9f088c44b" providerId="ADAL" clId="{BB5871B3-3F89-414C-A1D5-C659FADE9020}" dt="2024-11-14T19:41:05.544" v="8045" actId="255"/>
          <ac:spMkLst>
            <pc:docMk/>
            <pc:sldMk cId="4240667085" sldId="1216"/>
            <ac:spMk id="39" creationId="{9C805E37-FDEC-49C6-A153-E3244D14CF9E}"/>
          </ac:spMkLst>
        </pc:spChg>
        <pc:spChg chg="mod">
          <ac:chgData name="Ergo Pikas" userId="373b2451-e853-476f-a277-44e9f088c44b" providerId="ADAL" clId="{BB5871B3-3F89-414C-A1D5-C659FADE9020}" dt="2024-11-14T20:00:12.897" v="8681" actId="207"/>
          <ac:spMkLst>
            <pc:docMk/>
            <pc:sldMk cId="4240667085" sldId="1216"/>
            <ac:spMk id="47" creationId="{F0FD73A3-7A07-41B9-B053-403236BF25E1}"/>
          </ac:spMkLst>
        </pc:spChg>
        <pc:spChg chg="mod">
          <ac:chgData name="Ergo Pikas" userId="373b2451-e853-476f-a277-44e9f088c44b" providerId="ADAL" clId="{BB5871B3-3F89-414C-A1D5-C659FADE9020}" dt="2024-11-14T20:01:54.597" v="8698" actId="12"/>
          <ac:spMkLst>
            <pc:docMk/>
            <pc:sldMk cId="4240667085" sldId="1216"/>
            <ac:spMk id="48" creationId="{D9A8E091-6A40-4390-B105-33BA6B00D40B}"/>
          </ac:spMkLst>
        </pc:spChg>
        <pc:spChg chg="mod">
          <ac:chgData name="Ergo Pikas" userId="373b2451-e853-476f-a277-44e9f088c44b" providerId="ADAL" clId="{BB5871B3-3F89-414C-A1D5-C659FADE9020}" dt="2024-11-14T20:00:18.584" v="8682" actId="207"/>
          <ac:spMkLst>
            <pc:docMk/>
            <pc:sldMk cId="4240667085" sldId="1216"/>
            <ac:spMk id="53" creationId="{FFA21ED2-F179-4F98-A075-9B3D6519AB49}"/>
          </ac:spMkLst>
        </pc:spChg>
        <pc:spChg chg="mod">
          <ac:chgData name="Ergo Pikas" userId="373b2451-e853-476f-a277-44e9f088c44b" providerId="ADAL" clId="{BB5871B3-3F89-414C-A1D5-C659FADE9020}" dt="2024-11-14T20:01:42.137" v="8695" actId="20577"/>
          <ac:spMkLst>
            <pc:docMk/>
            <pc:sldMk cId="4240667085" sldId="1216"/>
            <ac:spMk id="54" creationId="{D775ACAA-97CA-46E7-8C11-B760FC3D591A}"/>
          </ac:spMkLst>
        </pc:spChg>
        <pc:spChg chg="mod">
          <ac:chgData name="Ergo Pikas" userId="373b2451-e853-476f-a277-44e9f088c44b" providerId="ADAL" clId="{BB5871B3-3F89-414C-A1D5-C659FADE9020}" dt="2024-11-14T20:00:12.897" v="8681" actId="207"/>
          <ac:spMkLst>
            <pc:docMk/>
            <pc:sldMk cId="4240667085" sldId="1216"/>
            <ac:spMk id="68" creationId="{A029440C-1872-4B22-94EE-78079930D40E}"/>
          </ac:spMkLst>
        </pc:spChg>
        <pc:spChg chg="mod">
          <ac:chgData name="Ergo Pikas" userId="373b2451-e853-476f-a277-44e9f088c44b" providerId="ADAL" clId="{BB5871B3-3F89-414C-A1D5-C659FADE9020}" dt="2024-11-14T20:00:12.897" v="8681" actId="207"/>
          <ac:spMkLst>
            <pc:docMk/>
            <pc:sldMk cId="4240667085" sldId="1216"/>
            <ac:spMk id="69" creationId="{0C49B797-FB17-4CC4-B785-98CFDAE53A20}"/>
          </ac:spMkLst>
        </pc:spChg>
        <pc:spChg chg="mod">
          <ac:chgData name="Ergo Pikas" userId="373b2451-e853-476f-a277-44e9f088c44b" providerId="ADAL" clId="{BB5871B3-3F89-414C-A1D5-C659FADE9020}" dt="2024-11-14T20:00:21.629" v="8683" actId="207"/>
          <ac:spMkLst>
            <pc:docMk/>
            <pc:sldMk cId="4240667085" sldId="1216"/>
            <ac:spMk id="74" creationId="{E17571F0-A154-480C-B0AD-755AFB12C204}"/>
          </ac:spMkLst>
        </pc:spChg>
        <pc:spChg chg="mod">
          <ac:chgData name="Ergo Pikas" userId="373b2451-e853-476f-a277-44e9f088c44b" providerId="ADAL" clId="{BB5871B3-3F89-414C-A1D5-C659FADE9020}" dt="2024-11-14T20:02:05.425" v="8702" actId="12"/>
          <ac:spMkLst>
            <pc:docMk/>
            <pc:sldMk cId="4240667085" sldId="1216"/>
            <ac:spMk id="75" creationId="{714A65BC-6468-497C-9A39-189DFD8A8503}"/>
          </ac:spMkLst>
        </pc:spChg>
        <pc:spChg chg="mod">
          <ac:chgData name="Ergo Pikas" userId="373b2451-e853-476f-a277-44e9f088c44b" providerId="ADAL" clId="{BB5871B3-3F89-414C-A1D5-C659FADE9020}" dt="2024-11-14T19:49:24.011" v="8281" actId="255"/>
          <ac:spMkLst>
            <pc:docMk/>
            <pc:sldMk cId="4240667085" sldId="1216"/>
            <ac:spMk id="77" creationId="{9DD69A16-A4F4-4D94-8B20-2F9BDC7EEF38}"/>
          </ac:spMkLst>
        </pc:spChg>
        <pc:spChg chg="mod">
          <ac:chgData name="Ergo Pikas" userId="373b2451-e853-476f-a277-44e9f088c44b" providerId="ADAL" clId="{BB5871B3-3F89-414C-A1D5-C659FADE9020}" dt="2024-11-14T19:49:24.011" v="8281" actId="255"/>
          <ac:spMkLst>
            <pc:docMk/>
            <pc:sldMk cId="4240667085" sldId="1216"/>
            <ac:spMk id="78" creationId="{8C554845-0E69-4DFE-AF3C-9A2B37C32EE9}"/>
          </ac:spMkLst>
        </pc:spChg>
        <pc:spChg chg="mod">
          <ac:chgData name="Ergo Pikas" userId="373b2451-e853-476f-a277-44e9f088c44b" providerId="ADAL" clId="{BB5871B3-3F89-414C-A1D5-C659FADE9020}" dt="2024-11-14T19:50:42.088" v="8322" actId="255"/>
          <ac:spMkLst>
            <pc:docMk/>
            <pc:sldMk cId="4240667085" sldId="1216"/>
            <ac:spMk id="86" creationId="{ABB335D2-F697-4392-BA49-E2255D48425E}"/>
          </ac:spMkLst>
        </pc:spChg>
        <pc:spChg chg="mod">
          <ac:chgData name="Ergo Pikas" userId="373b2451-e853-476f-a277-44e9f088c44b" providerId="ADAL" clId="{BB5871B3-3F89-414C-A1D5-C659FADE9020}" dt="2024-11-14T19:50:42.088" v="8322" actId="255"/>
          <ac:spMkLst>
            <pc:docMk/>
            <pc:sldMk cId="4240667085" sldId="1216"/>
            <ac:spMk id="87" creationId="{93B16138-4B4F-4C3D-B5C3-3AE22A717A22}"/>
          </ac:spMkLst>
        </pc:spChg>
        <pc:spChg chg="mod">
          <ac:chgData name="Ergo Pikas" userId="373b2451-e853-476f-a277-44e9f088c44b" providerId="ADAL" clId="{BB5871B3-3F89-414C-A1D5-C659FADE9020}" dt="2024-11-14T19:52:44.307" v="8356" actId="20577"/>
          <ac:spMkLst>
            <pc:docMk/>
            <pc:sldMk cId="4240667085" sldId="1216"/>
            <ac:spMk id="98" creationId="{FD7A9BA9-076D-4E06-A619-0A880CD8E32C}"/>
          </ac:spMkLst>
        </pc:spChg>
        <pc:spChg chg="mod">
          <ac:chgData name="Ergo Pikas" userId="373b2451-e853-476f-a277-44e9f088c44b" providerId="ADAL" clId="{BB5871B3-3F89-414C-A1D5-C659FADE9020}" dt="2024-11-14T19:53:10.950" v="8413" actId="20577"/>
          <ac:spMkLst>
            <pc:docMk/>
            <pc:sldMk cId="4240667085" sldId="1216"/>
            <ac:spMk id="99" creationId="{4AE30730-C807-49F6-B56C-8646BA020E7D}"/>
          </ac:spMkLst>
        </pc:spChg>
        <pc:spChg chg="mod">
          <ac:chgData name="Ergo Pikas" userId="373b2451-e853-476f-a277-44e9f088c44b" providerId="ADAL" clId="{BB5871B3-3F89-414C-A1D5-C659FADE9020}" dt="2024-11-14T19:53:38.497" v="8419" actId="20577"/>
          <ac:spMkLst>
            <pc:docMk/>
            <pc:sldMk cId="4240667085" sldId="1216"/>
            <ac:spMk id="101" creationId="{B389D401-B00D-4FBF-A5F9-6E49D1F8C983}"/>
          </ac:spMkLst>
        </pc:spChg>
        <pc:spChg chg="mod">
          <ac:chgData name="Ergo Pikas" userId="373b2451-e853-476f-a277-44e9f088c44b" providerId="ADAL" clId="{BB5871B3-3F89-414C-A1D5-C659FADE9020}" dt="2024-11-14T19:54:04.043" v="8483" actId="20577"/>
          <ac:spMkLst>
            <pc:docMk/>
            <pc:sldMk cId="4240667085" sldId="1216"/>
            <ac:spMk id="102" creationId="{D4DCBB91-818F-426C-80A5-9486E01606EF}"/>
          </ac:spMkLst>
        </pc:spChg>
        <pc:spChg chg="add mod ord">
          <ac:chgData name="Ergo Pikas" userId="373b2451-e853-476f-a277-44e9f088c44b" providerId="ADAL" clId="{BB5871B3-3F89-414C-A1D5-C659FADE9020}" dt="2024-11-14T19:59:51.376" v="8680" actId="14100"/>
          <ac:spMkLst>
            <pc:docMk/>
            <pc:sldMk cId="4240667085" sldId="1216"/>
            <ac:spMk id="107" creationId="{D4A9461C-04AA-4377-9E04-DA2D22E0A69B}"/>
          </ac:spMkLst>
        </pc:spChg>
        <pc:spChg chg="add mod ord">
          <ac:chgData name="Ergo Pikas" userId="373b2451-e853-476f-a277-44e9f088c44b" providerId="ADAL" clId="{BB5871B3-3F89-414C-A1D5-C659FADE9020}" dt="2024-11-14T19:58:36.439" v="8596" actId="14100"/>
          <ac:spMkLst>
            <pc:docMk/>
            <pc:sldMk cId="4240667085" sldId="1216"/>
            <ac:spMk id="108" creationId="{CB5A22DB-3281-438A-B0C5-E934CD8E2967}"/>
          </ac:spMkLst>
        </pc:spChg>
        <pc:spChg chg="add mod">
          <ac:chgData name="Ergo Pikas" userId="373b2451-e853-476f-a277-44e9f088c44b" providerId="ADAL" clId="{BB5871B3-3F89-414C-A1D5-C659FADE9020}" dt="2024-11-14T19:59:40.683" v="8678" actId="14100"/>
          <ac:spMkLst>
            <pc:docMk/>
            <pc:sldMk cId="4240667085" sldId="1216"/>
            <ac:spMk id="109" creationId="{8D1F51D0-DC76-4223-A530-006B032ECEE9}"/>
          </ac:spMkLst>
        </pc:s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4" creationId="{7850FD81-86FE-4D54-B8BC-D14BDF0F88FB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7" creationId="{183ECAA9-A455-4D62-AD4B-C9CED39D509F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10" creationId="{CA1C03E1-8DD6-4D69-BAFF-2FB94ED98D43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13" creationId="{6772C5BB-650A-4A2C-92FF-BD8FA6F1B240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16" creationId="{A514EE02-2636-4F47-96AA-7697B92D298F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31" creationId="{2962959C-E34C-4745-9483-905418F95141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37" creationId="{BC3AA7BD-00E4-410F-BFC6-8A1C2393FEF4}"/>
          </ac:grpSpMkLst>
        </pc:grpChg>
        <pc:grpChg chg="add mod">
          <ac:chgData name="Ergo Pikas" userId="373b2451-e853-476f-a277-44e9f088c44b" providerId="ADAL" clId="{BB5871B3-3F89-414C-A1D5-C659FADE9020}" dt="2024-11-14T20:00:12.897" v="8681" actId="207"/>
          <ac:grpSpMkLst>
            <pc:docMk/>
            <pc:sldMk cId="4240667085" sldId="1216"/>
            <ac:grpSpMk id="46" creationId="{4CC21B52-59B1-408A-B345-38B90CFDAF06}"/>
          </ac:grpSpMkLst>
        </pc:grpChg>
        <pc:grpChg chg="add mod">
          <ac:chgData name="Ergo Pikas" userId="373b2451-e853-476f-a277-44e9f088c44b" providerId="ADAL" clId="{BB5871B3-3F89-414C-A1D5-C659FADE9020}" dt="2024-11-14T20:00:18.584" v="8682" actId="207"/>
          <ac:grpSpMkLst>
            <pc:docMk/>
            <pc:sldMk cId="4240667085" sldId="1216"/>
            <ac:grpSpMk id="52" creationId="{0EAD0B23-AFF1-4EF2-A209-0C89A996F8CA}"/>
          </ac:grpSpMkLst>
        </pc:grpChg>
        <pc:grpChg chg="add mod">
          <ac:chgData name="Ergo Pikas" userId="373b2451-e853-476f-a277-44e9f088c44b" providerId="ADAL" clId="{BB5871B3-3F89-414C-A1D5-C659FADE9020}" dt="2024-11-14T20:00:12.897" v="8681" actId="207"/>
          <ac:grpSpMkLst>
            <pc:docMk/>
            <pc:sldMk cId="4240667085" sldId="1216"/>
            <ac:grpSpMk id="67" creationId="{82A2F873-BDE8-4115-91C9-50C86071D0F5}"/>
          </ac:grpSpMkLst>
        </pc:grpChg>
        <pc:grpChg chg="add mod">
          <ac:chgData name="Ergo Pikas" userId="373b2451-e853-476f-a277-44e9f088c44b" providerId="ADAL" clId="{BB5871B3-3F89-414C-A1D5-C659FADE9020}" dt="2024-11-14T20:00:21.629" v="8683" actId="207"/>
          <ac:grpSpMkLst>
            <pc:docMk/>
            <pc:sldMk cId="4240667085" sldId="1216"/>
            <ac:grpSpMk id="73" creationId="{7446BB2D-48E5-42C3-AC9F-2B2A44603442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76" creationId="{BD1A2008-A742-4EB1-81AA-675E9C5C6CD5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85" creationId="{4F6B3169-AF00-4BC8-97A9-5DAF1C300A59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97" creationId="{42F41A5D-C7F2-4A53-B4C9-EF4D59C3E361}"/>
          </ac:grpSpMkLst>
        </pc:grpChg>
        <pc:grpChg chg="add mod">
          <ac:chgData name="Ergo Pikas" userId="373b2451-e853-476f-a277-44e9f088c44b" providerId="ADAL" clId="{BB5871B3-3F89-414C-A1D5-C659FADE9020}" dt="2024-11-14T19:58:28.839" v="8595" actId="1036"/>
          <ac:grpSpMkLst>
            <pc:docMk/>
            <pc:sldMk cId="4240667085" sldId="1216"/>
            <ac:grpSpMk id="100" creationId="{886E144D-2A71-4B57-893A-C686CEFB0BEB}"/>
          </ac:grpSpMkLst>
        </pc:grp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19" creationId="{4510DEB8-49DB-4EA6-976A-3AFEEAA45247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22" creationId="{51986CE3-72CB-422B-9FC7-FA3E5953CE6A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25" creationId="{AE573996-C5F6-450D-AF9C-A36FADDC8957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28" creationId="{85449533-B7FA-4F1A-8FBC-3DFC06550235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34" creationId="{1480B6A1-0EC4-48E9-9041-E08DFBAAB8B0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40" creationId="{3B224ED9-6F6A-4FC3-B057-3D2B7B81807A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43" creationId="{B0155775-720E-433B-A2F9-26B253E474DA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49" creationId="{6D733CDA-E9FC-43CD-8AFE-F49BD84896D6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55" creationId="{1A77D22E-49B6-446B-B46C-00DAF6E7BAD1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58" creationId="{F94B4DAB-885B-4B56-815E-E03EFC151849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61" creationId="{64E4DE8E-D894-437F-AB8B-CA465FCDCB68}"/>
          </ac:cxnSpMkLst>
        </pc:cxnChg>
        <pc:cxnChg chg="add mod">
          <ac:chgData name="Ergo Pikas" userId="373b2451-e853-476f-a277-44e9f088c44b" providerId="ADAL" clId="{BB5871B3-3F89-414C-A1D5-C659FADE9020}" dt="2024-11-14T19:59:40.683" v="8678" actId="14100"/>
          <ac:cxnSpMkLst>
            <pc:docMk/>
            <pc:sldMk cId="4240667085" sldId="1216"/>
            <ac:cxnSpMk id="64" creationId="{1EEEB42A-45A4-4C97-9073-9C84D994DEA5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70" creationId="{A2C32B57-EC7A-428B-9301-E05202529BED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79" creationId="{2ADE7214-E5B6-42FB-90FF-4CBDCF57DD65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82" creationId="{AF9AEA52-05AC-4EC8-9FD6-2792B1CD1DC3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88" creationId="{F35BE19F-73F6-4484-9BA6-2C698F282EB0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91" creationId="{45EA938B-E8C0-427D-8BD7-9AB1E9D9B7FD}"/>
          </ac:cxnSpMkLst>
        </pc:cxnChg>
        <pc:cxnChg chg="add mod">
          <ac:chgData name="Ergo Pikas" userId="373b2451-e853-476f-a277-44e9f088c44b" providerId="ADAL" clId="{BB5871B3-3F89-414C-A1D5-C659FADE9020}" dt="2024-11-14T19:58:28.839" v="8595" actId="1036"/>
          <ac:cxnSpMkLst>
            <pc:docMk/>
            <pc:sldMk cId="4240667085" sldId="1216"/>
            <ac:cxnSpMk id="94" creationId="{DC1C66DB-2958-445F-8721-F67B3BD38D45}"/>
          </ac:cxnSpMkLst>
        </pc:cxnChg>
        <pc:cxnChg chg="add mod">
          <ac:chgData name="Ergo Pikas" userId="373b2451-e853-476f-a277-44e9f088c44b" providerId="ADAL" clId="{BB5871B3-3F89-414C-A1D5-C659FADE9020}" dt="2024-11-14T19:59:47.901" v="8679" actId="14100"/>
          <ac:cxnSpMkLst>
            <pc:docMk/>
            <pc:sldMk cId="4240667085" sldId="1216"/>
            <ac:cxnSpMk id="104" creationId="{FB16E91F-5938-4A54-9E43-417234112448}"/>
          </ac:cxnSpMkLst>
        </pc:cxnChg>
        <pc:cxnChg chg="add mod">
          <ac:chgData name="Ergo Pikas" userId="373b2451-e853-476f-a277-44e9f088c44b" providerId="ADAL" clId="{BB5871B3-3F89-414C-A1D5-C659FADE9020}" dt="2024-11-14T20:00:29.483" v="8686" actId="14100"/>
          <ac:cxnSpMkLst>
            <pc:docMk/>
            <pc:sldMk cId="4240667085" sldId="1216"/>
            <ac:cxnSpMk id="114" creationId="{EE85D361-6FE2-412A-85A8-7312AE1CC749}"/>
          </ac:cxnSpMkLst>
        </pc:cxnChg>
      </pc:sldChg>
      <pc:sldChg chg="delSp modSp add mod modAnim">
        <pc:chgData name="Ergo Pikas" userId="373b2451-e853-476f-a277-44e9f088c44b" providerId="ADAL" clId="{BB5871B3-3F89-414C-A1D5-C659FADE9020}" dt="2024-12-10T22:16:54.527" v="8708" actId="14100"/>
        <pc:sldMkLst>
          <pc:docMk/>
          <pc:sldMk cId="186540309" sldId="1217"/>
        </pc:sldMkLst>
        <pc:spChg chg="mod">
          <ac:chgData name="Ergo Pikas" userId="373b2451-e853-476f-a277-44e9f088c44b" providerId="ADAL" clId="{BB5871B3-3F89-414C-A1D5-C659FADE9020}" dt="2024-12-10T22:16:54.527" v="8708" actId="14100"/>
          <ac:spMkLst>
            <pc:docMk/>
            <pc:sldMk cId="186540309" sldId="1217"/>
            <ac:spMk id="9" creationId="{66829EC3-AD0A-4A93-9F1F-B221404FE38B}"/>
          </ac:spMkLst>
        </pc:spChg>
        <pc:picChg chg="del">
          <ac:chgData name="Ergo Pikas" userId="373b2451-e853-476f-a277-44e9f088c44b" providerId="ADAL" clId="{BB5871B3-3F89-414C-A1D5-C659FADE9020}" dt="2024-12-10T22:16:50.244" v="8707" actId="478"/>
          <ac:picMkLst>
            <pc:docMk/>
            <pc:sldMk cId="186540309" sldId="1217"/>
            <ac:picMk id="2050" creationId="{98F1D865-5AEC-4725-8864-E3D1A94A0B02}"/>
          </ac:picMkLst>
        </pc:picChg>
      </pc:sldChg>
      <pc:sldMasterChg chg="delSldLayout">
        <pc:chgData name="Ergo Pikas" userId="373b2451-e853-476f-a277-44e9f088c44b" providerId="ADAL" clId="{BB5871B3-3F89-414C-A1D5-C659FADE9020}" dt="2024-11-04T12:24:09.673" v="7497" actId="47"/>
        <pc:sldMasterMkLst>
          <pc:docMk/>
          <pc:sldMasterMk cId="1810076745" sldId="2147483663"/>
        </pc:sldMasterMkLst>
        <pc:sldLayoutChg chg="del">
          <pc:chgData name="Ergo Pikas" userId="373b2451-e853-476f-a277-44e9f088c44b" providerId="ADAL" clId="{BB5871B3-3F89-414C-A1D5-C659FADE9020}" dt="2024-11-04T12:24:09.673" v="7497" actId="47"/>
          <pc:sldLayoutMkLst>
            <pc:docMk/>
            <pc:sldMasterMk cId="1810076745" sldId="2147483663"/>
            <pc:sldLayoutMk cId="2446523447" sldId="2147483678"/>
          </pc:sldLayoutMkLst>
        </pc:sldLayoutChg>
        <pc:sldLayoutChg chg="del">
          <pc:chgData name="Ergo Pikas" userId="373b2451-e853-476f-a277-44e9f088c44b" providerId="ADAL" clId="{BB5871B3-3F89-414C-A1D5-C659FADE9020}" dt="2024-09-26T18:32:16.805" v="2269" actId="2696"/>
          <pc:sldLayoutMkLst>
            <pc:docMk/>
            <pc:sldMasterMk cId="1810076745" sldId="2147483663"/>
            <pc:sldLayoutMk cId="777080095" sldId="2147483679"/>
          </pc:sldLayoutMkLst>
        </pc:sldLayoutChg>
        <pc:sldLayoutChg chg="del">
          <pc:chgData name="Ergo Pikas" userId="373b2451-e853-476f-a277-44e9f088c44b" providerId="ADAL" clId="{BB5871B3-3F89-414C-A1D5-C659FADE9020}" dt="2024-11-04T12:24:09.673" v="7497" actId="47"/>
          <pc:sldLayoutMkLst>
            <pc:docMk/>
            <pc:sldMasterMk cId="1810076745" sldId="2147483663"/>
            <pc:sldLayoutMk cId="998329301" sldId="214748367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39D0A-5FE8-4824-A48C-C75AF34402B2}" type="doc">
      <dgm:prSet loTypeId="urn:microsoft.com/office/officeart/2005/8/layout/hierarchy2" loCatId="hierarchy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t-EE"/>
        </a:p>
      </dgm:t>
    </dgm:pt>
    <dgm:pt modelId="{2EE0AF53-CDFF-452D-9379-303E1C0181AD}">
      <dgm:prSet phldrT="[Text]" custT="1"/>
      <dgm:spPr>
        <a:xfrm>
          <a:off x="818" y="946697"/>
          <a:ext cx="1421635" cy="71081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t-EE" sz="160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Loa kontrolliese</a:t>
          </a:r>
        </a:p>
      </dgm:t>
    </dgm:pt>
    <dgm:pt modelId="{D95F8813-7283-49F9-B9FA-0C1A370A7AA7}" type="parTrans" cxnId="{57E039C4-D702-4F38-AB0E-A789C0EDA8D3}">
      <dgm:prSet/>
      <dgm:spPr/>
      <dgm:t>
        <a:bodyPr/>
        <a:lstStyle/>
        <a:p>
          <a:endParaRPr lang="et-EE" sz="1400"/>
        </a:p>
      </dgm:t>
    </dgm:pt>
    <dgm:pt modelId="{038615B8-1DEA-4778-95DF-6D768EA75BD3}" type="sibTrans" cxnId="{57E039C4-D702-4F38-AB0E-A789C0EDA8D3}">
      <dgm:prSet/>
      <dgm:spPr/>
      <dgm:t>
        <a:bodyPr/>
        <a:lstStyle/>
        <a:p>
          <a:endParaRPr lang="et-EE" sz="1400"/>
        </a:p>
      </dgm:t>
    </dgm:pt>
    <dgm:pt modelId="{E496D12E-7350-4BD1-BBDF-2EB086E17F21}">
      <dgm:prSet phldrT="[Text]" custT="1"/>
      <dgm:spPr>
        <a:xfrm>
          <a:off x="1991107" y="129256"/>
          <a:ext cx="1421635" cy="71081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t-EE" sz="1600" dirty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Ehitusprojekti projektlahenduste kohta käiv teave (ja selle koostamisele esitatavad nõuded)</a:t>
          </a:r>
        </a:p>
      </dgm:t>
    </dgm:pt>
    <dgm:pt modelId="{3E829BA2-F3F2-491C-916E-58068BD8CB24}" type="parTrans" cxnId="{C465806F-CF8B-4400-8E80-7876D5B86996}">
      <dgm:prSet custT="1"/>
      <dgm:spPr>
        <a:xfrm rot="18289469">
          <a:off x="1208890" y="868820"/>
          <a:ext cx="995779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995779" y="24565"/>
              </a:lnTo>
            </a:path>
          </a:pathLst>
        </a:custGeom>
        <a:noFill/>
        <a:ln w="12700" cap="flat" cmpd="sng" algn="ctr">
          <a:solidFill>
            <a:srgbClr val="4472C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pPr>
            <a:buNone/>
          </a:pPr>
          <a:endParaRPr lang="et-EE" sz="3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gm:t>
    </dgm:pt>
    <dgm:pt modelId="{F5AE7B7B-ED2D-4638-BBC1-1DF69ADA9FBD}" type="sibTrans" cxnId="{C465806F-CF8B-4400-8E80-7876D5B86996}">
      <dgm:prSet/>
      <dgm:spPr/>
      <dgm:t>
        <a:bodyPr/>
        <a:lstStyle/>
        <a:p>
          <a:endParaRPr lang="et-EE" sz="1400"/>
        </a:p>
      </dgm:t>
    </dgm:pt>
    <dgm:pt modelId="{ADE2DA89-010B-4670-861F-F4C2EB5F4495}">
      <dgm:prSet phldrT="[Text]" custT="1"/>
      <dgm:spPr>
        <a:xfrm>
          <a:off x="1991107" y="946697"/>
          <a:ext cx="1421635" cy="710817"/>
        </a:xfrm>
        <a:prstGeom prst="roundRect">
          <a:avLst>
            <a:gd name="adj" fmla="val 10000"/>
          </a:avLst>
        </a:prstGeom>
        <a:solidFill>
          <a:srgbClr val="5B9BD5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t-EE" sz="160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Nõuded ehitisele (ehitamisele ja kasutamisele)</a:t>
          </a:r>
        </a:p>
      </dgm:t>
    </dgm:pt>
    <dgm:pt modelId="{6B84D541-A2A5-404F-BC10-6D9D444E4B2B}" type="parTrans" cxnId="{A3E04904-D3D3-416E-9247-AC13EF75F301}">
      <dgm:prSet custT="1"/>
      <dgm:spPr>
        <a:xfrm>
          <a:off x="1422453" y="1277540"/>
          <a:ext cx="568654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568654" y="24565"/>
              </a:lnTo>
            </a:path>
          </a:pathLst>
        </a:custGeom>
        <a:noFill/>
        <a:ln w="12700" cap="flat" cmpd="sng" algn="ctr">
          <a:solidFill>
            <a:srgbClr val="4472C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pPr>
            <a:buNone/>
          </a:pPr>
          <a:endParaRPr lang="et-EE" sz="3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gm:t>
    </dgm:pt>
    <dgm:pt modelId="{8C015850-9179-4AC5-B8B2-D5AE31874D4B}" type="sibTrans" cxnId="{A3E04904-D3D3-416E-9247-AC13EF75F301}">
      <dgm:prSet/>
      <dgm:spPr/>
      <dgm:t>
        <a:bodyPr/>
        <a:lstStyle/>
        <a:p>
          <a:endParaRPr lang="et-EE" sz="1400"/>
        </a:p>
      </dgm:t>
    </dgm:pt>
    <dgm:pt modelId="{93C0BC50-8441-48B2-ACCE-56D147D7FB8F}">
      <dgm:prSet phldrT="[Text]" custT="1"/>
      <dgm:spPr>
        <a:xfrm>
          <a:off x="1991107" y="1764137"/>
          <a:ext cx="1421635" cy="710817"/>
        </a:xfrm>
        <a:prstGeom prst="roundRect">
          <a:avLst>
            <a:gd name="adj" fmla="val 10000"/>
          </a:avLst>
        </a:prstGeom>
        <a:solidFill>
          <a:srgbClr val="5B9BD5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t-EE" sz="160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Planeeringud (või projekteerimistingimused)</a:t>
          </a:r>
        </a:p>
      </dgm:t>
    </dgm:pt>
    <dgm:pt modelId="{BD950DF1-8B79-4464-90F4-93C2BF90B20F}" type="parTrans" cxnId="{A5C55BFA-72DC-4FE3-A764-5658DDB3FB7D}">
      <dgm:prSet custT="1"/>
      <dgm:spPr>
        <a:xfrm rot="3310531">
          <a:off x="1208890" y="1686260"/>
          <a:ext cx="995779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995779" y="24565"/>
              </a:lnTo>
            </a:path>
          </a:pathLst>
        </a:custGeom>
        <a:noFill/>
        <a:ln w="12700" cap="flat" cmpd="sng" algn="ctr">
          <a:solidFill>
            <a:srgbClr val="4472C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pPr>
            <a:buNone/>
          </a:pPr>
          <a:endParaRPr lang="et-EE" sz="3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gm:t>
    </dgm:pt>
    <dgm:pt modelId="{2C957934-6CF5-4A4B-83E8-7E9341240E25}" type="sibTrans" cxnId="{A5C55BFA-72DC-4FE3-A764-5658DDB3FB7D}">
      <dgm:prSet/>
      <dgm:spPr/>
      <dgm:t>
        <a:bodyPr/>
        <a:lstStyle/>
        <a:p>
          <a:endParaRPr lang="et-EE" sz="1400"/>
        </a:p>
      </dgm:t>
    </dgm:pt>
    <dgm:pt modelId="{5DA9B808-6872-466E-B43A-A6D8350FB23C}">
      <dgm:prSet custT="1"/>
      <dgm:spPr>
        <a:xfrm>
          <a:off x="3981396" y="946697"/>
          <a:ext cx="1421635" cy="71081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t-EE" sz="1600" dirty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Loa andmisest keeldumise alused</a:t>
          </a:r>
        </a:p>
      </dgm:t>
    </dgm:pt>
    <dgm:pt modelId="{04F1DC08-1370-4F7D-8774-37B611FD871E}" type="parTrans" cxnId="{FBA96016-38B8-4697-8C05-36D68505C860}">
      <dgm:prSet custT="1"/>
      <dgm:spPr>
        <a:xfrm>
          <a:off x="3412742" y="1277540"/>
          <a:ext cx="568654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568654" y="24565"/>
              </a:lnTo>
            </a:path>
          </a:pathLst>
        </a:custGeom>
        <a:noFill/>
        <a:ln w="76200" cap="flat" cmpd="sng" algn="ctr">
          <a:solidFill>
            <a:srgbClr val="ED7D31">
              <a:lumMod val="50000"/>
            </a:srgbClr>
          </a:solidFill>
          <a:prstDash val="solid"/>
          <a:miter lim="800000"/>
          <a:headEnd type="triangle" w="med" len="med"/>
          <a:tailEnd type="triangle" w="med" len="me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pPr>
            <a:buNone/>
          </a:pPr>
          <a:endParaRPr lang="et-EE" sz="3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gm:t>
    </dgm:pt>
    <dgm:pt modelId="{3943C35F-C77E-4D19-AAF2-BABC810318E7}" type="sibTrans" cxnId="{FBA96016-38B8-4697-8C05-36D68505C860}">
      <dgm:prSet/>
      <dgm:spPr/>
      <dgm:t>
        <a:bodyPr/>
        <a:lstStyle/>
        <a:p>
          <a:endParaRPr lang="et-EE" sz="1400"/>
        </a:p>
      </dgm:t>
    </dgm:pt>
    <dgm:pt modelId="{1C1A3BBD-96F1-4D89-BE13-82E1473D5529}" type="pres">
      <dgm:prSet presAssocID="{3D339D0A-5FE8-4824-A48C-C75AF34402B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DD77691-2C3B-49D5-9930-644B9A0FF5C2}" type="pres">
      <dgm:prSet presAssocID="{2EE0AF53-CDFF-452D-9379-303E1C0181AD}" presName="root1" presStyleCnt="0"/>
      <dgm:spPr/>
    </dgm:pt>
    <dgm:pt modelId="{FE11B89D-333A-4D18-80CC-ABAA20EA284F}" type="pres">
      <dgm:prSet presAssocID="{2EE0AF53-CDFF-452D-9379-303E1C0181AD}" presName="LevelOneTextNode" presStyleLbl="node0" presStyleIdx="0" presStyleCnt="1" custLinFactNeighborX="17166" custLinFactNeighborY="1666">
        <dgm:presLayoutVars>
          <dgm:chPref val="3"/>
        </dgm:presLayoutVars>
      </dgm:prSet>
      <dgm:spPr/>
    </dgm:pt>
    <dgm:pt modelId="{6D724DDF-CE71-48FB-9D5E-D4455547E99B}" type="pres">
      <dgm:prSet presAssocID="{2EE0AF53-CDFF-452D-9379-303E1C0181AD}" presName="level2hierChild" presStyleCnt="0"/>
      <dgm:spPr/>
    </dgm:pt>
    <dgm:pt modelId="{E8CF16FC-8F75-4EF9-B9FE-2EDFF4471DAE}" type="pres">
      <dgm:prSet presAssocID="{3E829BA2-F3F2-491C-916E-58068BD8CB24}" presName="conn2-1" presStyleLbl="parChTrans1D2" presStyleIdx="0" presStyleCnt="3"/>
      <dgm:spPr/>
    </dgm:pt>
    <dgm:pt modelId="{F551B3B8-6B55-46B7-9C6E-1CE340CB34A8}" type="pres">
      <dgm:prSet presAssocID="{3E829BA2-F3F2-491C-916E-58068BD8CB24}" presName="connTx" presStyleLbl="parChTrans1D2" presStyleIdx="0" presStyleCnt="3"/>
      <dgm:spPr/>
    </dgm:pt>
    <dgm:pt modelId="{BFBA7FB0-5087-4D8A-8A34-F48F248E6F2A}" type="pres">
      <dgm:prSet presAssocID="{E496D12E-7350-4BD1-BBDF-2EB086E17F21}" presName="root2" presStyleCnt="0"/>
      <dgm:spPr/>
    </dgm:pt>
    <dgm:pt modelId="{E9AB3C94-5EF5-4494-9488-8F1156275582}" type="pres">
      <dgm:prSet presAssocID="{E496D12E-7350-4BD1-BBDF-2EB086E17F21}" presName="LevelTwoTextNode" presStyleLbl="node2" presStyleIdx="0" presStyleCnt="3">
        <dgm:presLayoutVars>
          <dgm:chPref val="3"/>
        </dgm:presLayoutVars>
      </dgm:prSet>
      <dgm:spPr/>
    </dgm:pt>
    <dgm:pt modelId="{56731BF8-4D73-4965-A1C7-6A2EBDC4905C}" type="pres">
      <dgm:prSet presAssocID="{E496D12E-7350-4BD1-BBDF-2EB086E17F21}" presName="level3hierChild" presStyleCnt="0"/>
      <dgm:spPr/>
    </dgm:pt>
    <dgm:pt modelId="{C3CB104F-9452-4832-8325-B6EDF1665314}" type="pres">
      <dgm:prSet presAssocID="{6B84D541-A2A5-404F-BC10-6D9D444E4B2B}" presName="conn2-1" presStyleLbl="parChTrans1D2" presStyleIdx="1" presStyleCnt="3"/>
      <dgm:spPr/>
    </dgm:pt>
    <dgm:pt modelId="{C2FB6C8A-B3AD-404A-8DDD-33F0D6AB7DEB}" type="pres">
      <dgm:prSet presAssocID="{6B84D541-A2A5-404F-BC10-6D9D444E4B2B}" presName="connTx" presStyleLbl="parChTrans1D2" presStyleIdx="1" presStyleCnt="3"/>
      <dgm:spPr/>
    </dgm:pt>
    <dgm:pt modelId="{D5AD67CC-BFEE-40D7-9480-4193C15FC6E6}" type="pres">
      <dgm:prSet presAssocID="{ADE2DA89-010B-4670-861F-F4C2EB5F4495}" presName="root2" presStyleCnt="0"/>
      <dgm:spPr/>
    </dgm:pt>
    <dgm:pt modelId="{E3714A30-3246-480B-A2B0-801000B90CFB}" type="pres">
      <dgm:prSet presAssocID="{ADE2DA89-010B-4670-861F-F4C2EB5F4495}" presName="LevelTwoTextNode" presStyleLbl="node2" presStyleIdx="1" presStyleCnt="3">
        <dgm:presLayoutVars>
          <dgm:chPref val="3"/>
        </dgm:presLayoutVars>
      </dgm:prSet>
      <dgm:spPr/>
    </dgm:pt>
    <dgm:pt modelId="{2C0DB844-A8E5-43A3-8CA6-17927A5DCF2F}" type="pres">
      <dgm:prSet presAssocID="{ADE2DA89-010B-4670-861F-F4C2EB5F4495}" presName="level3hierChild" presStyleCnt="0"/>
      <dgm:spPr/>
    </dgm:pt>
    <dgm:pt modelId="{F81F1690-3D06-4DD0-9479-1DCEAF8E309A}" type="pres">
      <dgm:prSet presAssocID="{04F1DC08-1370-4F7D-8774-37B611FD871E}" presName="conn2-1" presStyleLbl="parChTrans1D3" presStyleIdx="0" presStyleCnt="1"/>
      <dgm:spPr/>
    </dgm:pt>
    <dgm:pt modelId="{AAD1565E-C4FA-4E2A-B329-6FBC2BC4EF5F}" type="pres">
      <dgm:prSet presAssocID="{04F1DC08-1370-4F7D-8774-37B611FD871E}" presName="connTx" presStyleLbl="parChTrans1D3" presStyleIdx="0" presStyleCnt="1"/>
      <dgm:spPr/>
    </dgm:pt>
    <dgm:pt modelId="{B854CF1B-AA58-4728-B09B-B519121D49CC}" type="pres">
      <dgm:prSet presAssocID="{5DA9B808-6872-466E-B43A-A6D8350FB23C}" presName="root2" presStyleCnt="0"/>
      <dgm:spPr/>
    </dgm:pt>
    <dgm:pt modelId="{5381278B-F810-496A-9C22-CD08B6D98485}" type="pres">
      <dgm:prSet presAssocID="{5DA9B808-6872-466E-B43A-A6D8350FB23C}" presName="LevelTwoTextNode" presStyleLbl="node3" presStyleIdx="0" presStyleCnt="1" custLinFactNeighborX="-17507" custLinFactNeighborY="-1333">
        <dgm:presLayoutVars>
          <dgm:chPref val="3"/>
        </dgm:presLayoutVars>
      </dgm:prSet>
      <dgm:spPr/>
    </dgm:pt>
    <dgm:pt modelId="{469C746C-1597-48EC-8695-B032D0F8A75A}" type="pres">
      <dgm:prSet presAssocID="{5DA9B808-6872-466E-B43A-A6D8350FB23C}" presName="level3hierChild" presStyleCnt="0"/>
      <dgm:spPr/>
    </dgm:pt>
    <dgm:pt modelId="{D6E673EB-B651-4ECA-834D-4ECF9F78D83B}" type="pres">
      <dgm:prSet presAssocID="{BD950DF1-8B79-4464-90F4-93C2BF90B20F}" presName="conn2-1" presStyleLbl="parChTrans1D2" presStyleIdx="2" presStyleCnt="3"/>
      <dgm:spPr/>
    </dgm:pt>
    <dgm:pt modelId="{AA168E6F-2E39-4639-BA65-419A9DF4618D}" type="pres">
      <dgm:prSet presAssocID="{BD950DF1-8B79-4464-90F4-93C2BF90B20F}" presName="connTx" presStyleLbl="parChTrans1D2" presStyleIdx="2" presStyleCnt="3"/>
      <dgm:spPr/>
    </dgm:pt>
    <dgm:pt modelId="{37560A16-0C7F-458C-9B73-3AD65F929893}" type="pres">
      <dgm:prSet presAssocID="{93C0BC50-8441-48B2-ACCE-56D147D7FB8F}" presName="root2" presStyleCnt="0"/>
      <dgm:spPr/>
    </dgm:pt>
    <dgm:pt modelId="{DE82850E-3A91-4640-9E2E-43C9DDFE97F3}" type="pres">
      <dgm:prSet presAssocID="{93C0BC50-8441-48B2-ACCE-56D147D7FB8F}" presName="LevelTwoTextNode" presStyleLbl="node2" presStyleIdx="2" presStyleCnt="3">
        <dgm:presLayoutVars>
          <dgm:chPref val="3"/>
        </dgm:presLayoutVars>
      </dgm:prSet>
      <dgm:spPr/>
    </dgm:pt>
    <dgm:pt modelId="{81744C2B-09CF-4A26-B16B-D50269815D61}" type="pres">
      <dgm:prSet presAssocID="{93C0BC50-8441-48B2-ACCE-56D147D7FB8F}" presName="level3hierChild" presStyleCnt="0"/>
      <dgm:spPr/>
    </dgm:pt>
  </dgm:ptLst>
  <dgm:cxnLst>
    <dgm:cxn modelId="{A3E04904-D3D3-416E-9247-AC13EF75F301}" srcId="{2EE0AF53-CDFF-452D-9379-303E1C0181AD}" destId="{ADE2DA89-010B-4670-861F-F4C2EB5F4495}" srcOrd="1" destOrd="0" parTransId="{6B84D541-A2A5-404F-BC10-6D9D444E4B2B}" sibTransId="{8C015850-9179-4AC5-B8B2-D5AE31874D4B}"/>
    <dgm:cxn modelId="{FBA96016-38B8-4697-8C05-36D68505C860}" srcId="{ADE2DA89-010B-4670-861F-F4C2EB5F4495}" destId="{5DA9B808-6872-466E-B43A-A6D8350FB23C}" srcOrd="0" destOrd="0" parTransId="{04F1DC08-1370-4F7D-8774-37B611FD871E}" sibTransId="{3943C35F-C77E-4D19-AAF2-BABC810318E7}"/>
    <dgm:cxn modelId="{3A58AB28-6BD2-408D-B1EC-B57DA800986C}" type="presOf" srcId="{ADE2DA89-010B-4670-861F-F4C2EB5F4495}" destId="{E3714A30-3246-480B-A2B0-801000B90CFB}" srcOrd="0" destOrd="0" presId="urn:microsoft.com/office/officeart/2005/8/layout/hierarchy2"/>
    <dgm:cxn modelId="{9D56023A-9FA9-44D6-B051-22FDF4D776F2}" type="presOf" srcId="{93C0BC50-8441-48B2-ACCE-56D147D7FB8F}" destId="{DE82850E-3A91-4640-9E2E-43C9DDFE97F3}" srcOrd="0" destOrd="0" presId="urn:microsoft.com/office/officeart/2005/8/layout/hierarchy2"/>
    <dgm:cxn modelId="{C465806F-CF8B-4400-8E80-7876D5B86996}" srcId="{2EE0AF53-CDFF-452D-9379-303E1C0181AD}" destId="{E496D12E-7350-4BD1-BBDF-2EB086E17F21}" srcOrd="0" destOrd="0" parTransId="{3E829BA2-F3F2-491C-916E-58068BD8CB24}" sibTransId="{F5AE7B7B-ED2D-4638-BBC1-1DF69ADA9FBD}"/>
    <dgm:cxn modelId="{7C8A0354-253E-45EA-A564-64EF4D0D468B}" type="presOf" srcId="{04F1DC08-1370-4F7D-8774-37B611FD871E}" destId="{AAD1565E-C4FA-4E2A-B329-6FBC2BC4EF5F}" srcOrd="1" destOrd="0" presId="urn:microsoft.com/office/officeart/2005/8/layout/hierarchy2"/>
    <dgm:cxn modelId="{DF6EDB74-75FA-4C75-B577-7ECE2D748E09}" type="presOf" srcId="{3E829BA2-F3F2-491C-916E-58068BD8CB24}" destId="{E8CF16FC-8F75-4EF9-B9FE-2EDFF4471DAE}" srcOrd="0" destOrd="0" presId="urn:microsoft.com/office/officeart/2005/8/layout/hierarchy2"/>
    <dgm:cxn modelId="{62CEBC80-9E54-4659-BF02-24CDDF0CE997}" type="presOf" srcId="{3E829BA2-F3F2-491C-916E-58068BD8CB24}" destId="{F551B3B8-6B55-46B7-9C6E-1CE340CB34A8}" srcOrd="1" destOrd="0" presId="urn:microsoft.com/office/officeart/2005/8/layout/hierarchy2"/>
    <dgm:cxn modelId="{44F50487-DB83-4CFD-9939-63F313B6D87C}" type="presOf" srcId="{04F1DC08-1370-4F7D-8774-37B611FD871E}" destId="{F81F1690-3D06-4DD0-9479-1DCEAF8E309A}" srcOrd="0" destOrd="0" presId="urn:microsoft.com/office/officeart/2005/8/layout/hierarchy2"/>
    <dgm:cxn modelId="{3C5D4297-23EC-4EFE-B547-80174776C442}" type="presOf" srcId="{BD950DF1-8B79-4464-90F4-93C2BF90B20F}" destId="{D6E673EB-B651-4ECA-834D-4ECF9F78D83B}" srcOrd="0" destOrd="0" presId="urn:microsoft.com/office/officeart/2005/8/layout/hierarchy2"/>
    <dgm:cxn modelId="{218E4DB1-9B21-4CBB-A7E5-11BB70BD0D57}" type="presOf" srcId="{6B84D541-A2A5-404F-BC10-6D9D444E4B2B}" destId="{C2FB6C8A-B3AD-404A-8DDD-33F0D6AB7DEB}" srcOrd="1" destOrd="0" presId="urn:microsoft.com/office/officeart/2005/8/layout/hierarchy2"/>
    <dgm:cxn modelId="{9CC0BCB3-826E-41D9-A6AA-FC13822730A3}" type="presOf" srcId="{6B84D541-A2A5-404F-BC10-6D9D444E4B2B}" destId="{C3CB104F-9452-4832-8325-B6EDF1665314}" srcOrd="0" destOrd="0" presId="urn:microsoft.com/office/officeart/2005/8/layout/hierarchy2"/>
    <dgm:cxn modelId="{417319B9-A2E2-4559-A035-F8BB2B2B4E60}" type="presOf" srcId="{BD950DF1-8B79-4464-90F4-93C2BF90B20F}" destId="{AA168E6F-2E39-4639-BA65-419A9DF4618D}" srcOrd="1" destOrd="0" presId="urn:microsoft.com/office/officeart/2005/8/layout/hierarchy2"/>
    <dgm:cxn modelId="{57E039C4-D702-4F38-AB0E-A789C0EDA8D3}" srcId="{3D339D0A-5FE8-4824-A48C-C75AF34402B2}" destId="{2EE0AF53-CDFF-452D-9379-303E1C0181AD}" srcOrd="0" destOrd="0" parTransId="{D95F8813-7283-49F9-B9FA-0C1A370A7AA7}" sibTransId="{038615B8-1DEA-4778-95DF-6D768EA75BD3}"/>
    <dgm:cxn modelId="{8D3A18D5-0FB4-4758-A057-7C4BA8EC1C7A}" type="presOf" srcId="{3D339D0A-5FE8-4824-A48C-C75AF34402B2}" destId="{1C1A3BBD-96F1-4D89-BE13-82E1473D5529}" srcOrd="0" destOrd="0" presId="urn:microsoft.com/office/officeart/2005/8/layout/hierarchy2"/>
    <dgm:cxn modelId="{A14CB2DB-61AA-4834-AF50-FF714C649B56}" type="presOf" srcId="{2EE0AF53-CDFF-452D-9379-303E1C0181AD}" destId="{FE11B89D-333A-4D18-80CC-ABAA20EA284F}" srcOrd="0" destOrd="0" presId="urn:microsoft.com/office/officeart/2005/8/layout/hierarchy2"/>
    <dgm:cxn modelId="{4C5758E8-D67D-49E1-A44C-D96139275ACF}" type="presOf" srcId="{5DA9B808-6872-466E-B43A-A6D8350FB23C}" destId="{5381278B-F810-496A-9C22-CD08B6D98485}" srcOrd="0" destOrd="0" presId="urn:microsoft.com/office/officeart/2005/8/layout/hierarchy2"/>
    <dgm:cxn modelId="{CD1EB4F2-83A2-438B-9E25-0B1A0909B80D}" type="presOf" srcId="{E496D12E-7350-4BD1-BBDF-2EB086E17F21}" destId="{E9AB3C94-5EF5-4494-9488-8F1156275582}" srcOrd="0" destOrd="0" presId="urn:microsoft.com/office/officeart/2005/8/layout/hierarchy2"/>
    <dgm:cxn modelId="{A5C55BFA-72DC-4FE3-A764-5658DDB3FB7D}" srcId="{2EE0AF53-CDFF-452D-9379-303E1C0181AD}" destId="{93C0BC50-8441-48B2-ACCE-56D147D7FB8F}" srcOrd="2" destOrd="0" parTransId="{BD950DF1-8B79-4464-90F4-93C2BF90B20F}" sibTransId="{2C957934-6CF5-4A4B-83E8-7E9341240E25}"/>
    <dgm:cxn modelId="{B423285F-ECB8-4986-A722-12EC67C20BD0}" type="presParOf" srcId="{1C1A3BBD-96F1-4D89-BE13-82E1473D5529}" destId="{6DD77691-2C3B-49D5-9930-644B9A0FF5C2}" srcOrd="0" destOrd="0" presId="urn:microsoft.com/office/officeart/2005/8/layout/hierarchy2"/>
    <dgm:cxn modelId="{2BC96149-06E8-4A28-A174-EDB12C2940CE}" type="presParOf" srcId="{6DD77691-2C3B-49D5-9930-644B9A0FF5C2}" destId="{FE11B89D-333A-4D18-80CC-ABAA20EA284F}" srcOrd="0" destOrd="0" presId="urn:microsoft.com/office/officeart/2005/8/layout/hierarchy2"/>
    <dgm:cxn modelId="{CEB54089-9B9E-455B-A66F-55C4C352244F}" type="presParOf" srcId="{6DD77691-2C3B-49D5-9930-644B9A0FF5C2}" destId="{6D724DDF-CE71-48FB-9D5E-D4455547E99B}" srcOrd="1" destOrd="0" presId="urn:microsoft.com/office/officeart/2005/8/layout/hierarchy2"/>
    <dgm:cxn modelId="{636E6679-60F7-4E44-B507-220B65AA841A}" type="presParOf" srcId="{6D724DDF-CE71-48FB-9D5E-D4455547E99B}" destId="{E8CF16FC-8F75-4EF9-B9FE-2EDFF4471DAE}" srcOrd="0" destOrd="0" presId="urn:microsoft.com/office/officeart/2005/8/layout/hierarchy2"/>
    <dgm:cxn modelId="{862D8880-BA83-4FEB-91EA-8B037359400C}" type="presParOf" srcId="{E8CF16FC-8F75-4EF9-B9FE-2EDFF4471DAE}" destId="{F551B3B8-6B55-46B7-9C6E-1CE340CB34A8}" srcOrd="0" destOrd="0" presId="urn:microsoft.com/office/officeart/2005/8/layout/hierarchy2"/>
    <dgm:cxn modelId="{5F9C9329-DDE5-4523-A079-29350D74A983}" type="presParOf" srcId="{6D724DDF-CE71-48FB-9D5E-D4455547E99B}" destId="{BFBA7FB0-5087-4D8A-8A34-F48F248E6F2A}" srcOrd="1" destOrd="0" presId="urn:microsoft.com/office/officeart/2005/8/layout/hierarchy2"/>
    <dgm:cxn modelId="{F5C887DE-8B51-412D-BA60-728065B47675}" type="presParOf" srcId="{BFBA7FB0-5087-4D8A-8A34-F48F248E6F2A}" destId="{E9AB3C94-5EF5-4494-9488-8F1156275582}" srcOrd="0" destOrd="0" presId="urn:microsoft.com/office/officeart/2005/8/layout/hierarchy2"/>
    <dgm:cxn modelId="{879BC8A4-12C7-4F47-8F50-080F74915808}" type="presParOf" srcId="{BFBA7FB0-5087-4D8A-8A34-F48F248E6F2A}" destId="{56731BF8-4D73-4965-A1C7-6A2EBDC4905C}" srcOrd="1" destOrd="0" presId="urn:microsoft.com/office/officeart/2005/8/layout/hierarchy2"/>
    <dgm:cxn modelId="{71602406-E8D0-4695-BA42-7FA8A5599C04}" type="presParOf" srcId="{6D724DDF-CE71-48FB-9D5E-D4455547E99B}" destId="{C3CB104F-9452-4832-8325-B6EDF1665314}" srcOrd="2" destOrd="0" presId="urn:microsoft.com/office/officeart/2005/8/layout/hierarchy2"/>
    <dgm:cxn modelId="{EE476469-B017-4DB3-A9FB-C2E1530BC3CE}" type="presParOf" srcId="{C3CB104F-9452-4832-8325-B6EDF1665314}" destId="{C2FB6C8A-B3AD-404A-8DDD-33F0D6AB7DEB}" srcOrd="0" destOrd="0" presId="urn:microsoft.com/office/officeart/2005/8/layout/hierarchy2"/>
    <dgm:cxn modelId="{BE6495C7-190F-47B2-93AD-DE1EF3F0C62B}" type="presParOf" srcId="{6D724DDF-CE71-48FB-9D5E-D4455547E99B}" destId="{D5AD67CC-BFEE-40D7-9480-4193C15FC6E6}" srcOrd="3" destOrd="0" presId="urn:microsoft.com/office/officeart/2005/8/layout/hierarchy2"/>
    <dgm:cxn modelId="{782726DD-CB11-4C1F-ACF6-A37B19BEADDF}" type="presParOf" srcId="{D5AD67CC-BFEE-40D7-9480-4193C15FC6E6}" destId="{E3714A30-3246-480B-A2B0-801000B90CFB}" srcOrd="0" destOrd="0" presId="urn:microsoft.com/office/officeart/2005/8/layout/hierarchy2"/>
    <dgm:cxn modelId="{E2118E0C-AA3C-47DB-8B7E-0F8212F00868}" type="presParOf" srcId="{D5AD67CC-BFEE-40D7-9480-4193C15FC6E6}" destId="{2C0DB844-A8E5-43A3-8CA6-17927A5DCF2F}" srcOrd="1" destOrd="0" presId="urn:microsoft.com/office/officeart/2005/8/layout/hierarchy2"/>
    <dgm:cxn modelId="{B7B482AD-D09F-4EC7-A564-3D020A1767B7}" type="presParOf" srcId="{2C0DB844-A8E5-43A3-8CA6-17927A5DCF2F}" destId="{F81F1690-3D06-4DD0-9479-1DCEAF8E309A}" srcOrd="0" destOrd="0" presId="urn:microsoft.com/office/officeart/2005/8/layout/hierarchy2"/>
    <dgm:cxn modelId="{496F5BA7-E084-49FE-99D0-DC2978C285D7}" type="presParOf" srcId="{F81F1690-3D06-4DD0-9479-1DCEAF8E309A}" destId="{AAD1565E-C4FA-4E2A-B329-6FBC2BC4EF5F}" srcOrd="0" destOrd="0" presId="urn:microsoft.com/office/officeart/2005/8/layout/hierarchy2"/>
    <dgm:cxn modelId="{8A2C88FC-C158-49CB-89FF-E0C6DBF73BD9}" type="presParOf" srcId="{2C0DB844-A8E5-43A3-8CA6-17927A5DCF2F}" destId="{B854CF1B-AA58-4728-B09B-B519121D49CC}" srcOrd="1" destOrd="0" presId="urn:microsoft.com/office/officeart/2005/8/layout/hierarchy2"/>
    <dgm:cxn modelId="{C8D6A051-009B-4179-BAF3-1BFE0E56385D}" type="presParOf" srcId="{B854CF1B-AA58-4728-B09B-B519121D49CC}" destId="{5381278B-F810-496A-9C22-CD08B6D98485}" srcOrd="0" destOrd="0" presId="urn:microsoft.com/office/officeart/2005/8/layout/hierarchy2"/>
    <dgm:cxn modelId="{214F456D-CCE5-43FB-B088-DB2D5D2BB2C8}" type="presParOf" srcId="{B854CF1B-AA58-4728-B09B-B519121D49CC}" destId="{469C746C-1597-48EC-8695-B032D0F8A75A}" srcOrd="1" destOrd="0" presId="urn:microsoft.com/office/officeart/2005/8/layout/hierarchy2"/>
    <dgm:cxn modelId="{74882020-6064-471F-8480-89C398437146}" type="presParOf" srcId="{6D724DDF-CE71-48FB-9D5E-D4455547E99B}" destId="{D6E673EB-B651-4ECA-834D-4ECF9F78D83B}" srcOrd="4" destOrd="0" presId="urn:microsoft.com/office/officeart/2005/8/layout/hierarchy2"/>
    <dgm:cxn modelId="{0DCBECF3-98FC-4ECE-B837-22DFABA5C35C}" type="presParOf" srcId="{D6E673EB-B651-4ECA-834D-4ECF9F78D83B}" destId="{AA168E6F-2E39-4639-BA65-419A9DF4618D}" srcOrd="0" destOrd="0" presId="urn:microsoft.com/office/officeart/2005/8/layout/hierarchy2"/>
    <dgm:cxn modelId="{10D355F3-87FA-4E60-85B6-53EC6A7930F4}" type="presParOf" srcId="{6D724DDF-CE71-48FB-9D5E-D4455547E99B}" destId="{37560A16-0C7F-458C-9B73-3AD65F929893}" srcOrd="5" destOrd="0" presId="urn:microsoft.com/office/officeart/2005/8/layout/hierarchy2"/>
    <dgm:cxn modelId="{080D755F-3A5C-417A-86DD-BAC39A478226}" type="presParOf" srcId="{37560A16-0C7F-458C-9B73-3AD65F929893}" destId="{DE82850E-3A91-4640-9E2E-43C9DDFE97F3}" srcOrd="0" destOrd="0" presId="urn:microsoft.com/office/officeart/2005/8/layout/hierarchy2"/>
    <dgm:cxn modelId="{3958784D-98CA-41BA-A669-0623ACF42F73}" type="presParOf" srcId="{37560A16-0C7F-458C-9B73-3AD65F929893}" destId="{81744C2B-09CF-4A26-B16B-D50269815D6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1B89D-333A-4D18-80CC-ABAA20EA284F}">
      <dsp:nvSpPr>
        <dsp:cNvPr id="0" name=""/>
        <dsp:cNvSpPr/>
      </dsp:nvSpPr>
      <dsp:spPr>
        <a:xfrm>
          <a:off x="685823" y="1594505"/>
          <a:ext cx="2729679" cy="136483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Loa kontrolliese</a:t>
          </a:r>
        </a:p>
      </dsp:txBody>
      <dsp:txXfrm>
        <a:off x="725798" y="1634480"/>
        <a:ext cx="2649729" cy="1284889"/>
      </dsp:txXfrm>
    </dsp:sp>
    <dsp:sp modelId="{E8CF16FC-8F75-4EF9-B9FE-2EDFF4471DAE}">
      <dsp:nvSpPr>
        <dsp:cNvPr id="0" name=""/>
        <dsp:cNvSpPr/>
      </dsp:nvSpPr>
      <dsp:spPr>
        <a:xfrm rot="17482648">
          <a:off x="2872175" y="1453527"/>
          <a:ext cx="170994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995779" y="24565"/>
              </a:lnTo>
            </a:path>
          </a:pathLst>
        </a:custGeom>
        <a:noFill/>
        <a:ln w="12700" cap="flat" cmpd="sng" algn="ctr">
          <a:solidFill>
            <a:srgbClr val="4472C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3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sp:txBody>
      <dsp:txXfrm>
        <a:off x="3671760" y="1504998"/>
        <a:ext cx="0" cy="0"/>
      </dsp:txXfrm>
    </dsp:sp>
    <dsp:sp modelId="{E9AB3C94-5EF5-4494-9488-8F1156275582}">
      <dsp:nvSpPr>
        <dsp:cNvPr id="0" name=""/>
        <dsp:cNvSpPr/>
      </dsp:nvSpPr>
      <dsp:spPr>
        <a:xfrm>
          <a:off x="4038797" y="2201"/>
          <a:ext cx="2729679" cy="136483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 dirty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Ehitusprojekti projektlahenduste kohta käiv teave (ja selle koostamisele esitatavad nõuded)</a:t>
          </a:r>
        </a:p>
      </dsp:txBody>
      <dsp:txXfrm>
        <a:off x="4078772" y="42176"/>
        <a:ext cx="2649729" cy="1284889"/>
      </dsp:txXfrm>
    </dsp:sp>
    <dsp:sp modelId="{C3CB104F-9452-4832-8325-B6EDF1665314}">
      <dsp:nvSpPr>
        <dsp:cNvPr id="0" name=""/>
        <dsp:cNvSpPr/>
      </dsp:nvSpPr>
      <dsp:spPr>
        <a:xfrm rot="21474644">
          <a:off x="3415295" y="2238310"/>
          <a:ext cx="62370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568654" y="24565"/>
              </a:lnTo>
            </a:path>
          </a:pathLst>
        </a:custGeom>
        <a:noFill/>
        <a:ln w="12700" cap="flat" cmpd="sng" algn="ctr">
          <a:solidFill>
            <a:srgbClr val="4472C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3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sp:txBody>
      <dsp:txXfrm>
        <a:off x="3710999" y="2250542"/>
        <a:ext cx="0" cy="0"/>
      </dsp:txXfrm>
    </dsp:sp>
    <dsp:sp modelId="{E3714A30-3246-480B-A2B0-801000B90CFB}">
      <dsp:nvSpPr>
        <dsp:cNvPr id="0" name=""/>
        <dsp:cNvSpPr/>
      </dsp:nvSpPr>
      <dsp:spPr>
        <a:xfrm>
          <a:off x="4038797" y="1571767"/>
          <a:ext cx="2729679" cy="1364839"/>
        </a:xfrm>
        <a:prstGeom prst="roundRect">
          <a:avLst>
            <a:gd name="adj" fmla="val 10000"/>
          </a:avLst>
        </a:prstGeom>
        <a:solidFill>
          <a:srgbClr val="5B9BD5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Nõuded ehitisele (ehitamisele ja kasutamisele)</a:t>
          </a:r>
        </a:p>
      </dsp:txBody>
      <dsp:txXfrm>
        <a:off x="4078772" y="1611742"/>
        <a:ext cx="2649729" cy="1284889"/>
      </dsp:txXfrm>
    </dsp:sp>
    <dsp:sp modelId="{F81F1690-3D06-4DD0-9479-1DCEAF8E309A}">
      <dsp:nvSpPr>
        <dsp:cNvPr id="0" name=""/>
        <dsp:cNvSpPr/>
      </dsp:nvSpPr>
      <dsp:spPr>
        <a:xfrm rot="21498164">
          <a:off x="6768342" y="2217844"/>
          <a:ext cx="6142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568654" y="24565"/>
              </a:lnTo>
            </a:path>
          </a:pathLst>
        </a:custGeom>
        <a:noFill/>
        <a:ln w="76200" cap="flat" cmpd="sng" algn="ctr">
          <a:solidFill>
            <a:srgbClr val="ED7D31">
              <a:lumMod val="50000"/>
            </a:srgbClr>
          </a:solidFill>
          <a:prstDash val="solid"/>
          <a:miter lim="800000"/>
          <a:headEnd type="triangle" w="med" len="med"/>
          <a:tailEnd type="triangle" w="med" len="me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3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sp:txBody>
      <dsp:txXfrm>
        <a:off x="7059666" y="2230195"/>
        <a:ext cx="0" cy="0"/>
      </dsp:txXfrm>
    </dsp:sp>
    <dsp:sp modelId="{5381278B-F810-496A-9C22-CD08B6D98485}">
      <dsp:nvSpPr>
        <dsp:cNvPr id="0" name=""/>
        <dsp:cNvSpPr/>
      </dsp:nvSpPr>
      <dsp:spPr>
        <a:xfrm>
          <a:off x="7382464" y="1553573"/>
          <a:ext cx="2729679" cy="136483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 dirty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Loa andmisest keeldumise alused</a:t>
          </a:r>
        </a:p>
      </dsp:txBody>
      <dsp:txXfrm>
        <a:off x="7422439" y="1593548"/>
        <a:ext cx="2649729" cy="1284889"/>
      </dsp:txXfrm>
    </dsp:sp>
    <dsp:sp modelId="{D6E673EB-B651-4ECA-834D-4ECF9F78D83B}">
      <dsp:nvSpPr>
        <dsp:cNvPr id="0" name=""/>
        <dsp:cNvSpPr/>
      </dsp:nvSpPr>
      <dsp:spPr>
        <a:xfrm rot="4083180">
          <a:off x="2893307" y="3023092"/>
          <a:ext cx="166768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995779" y="24565"/>
              </a:lnTo>
            </a:path>
          </a:pathLst>
        </a:custGeom>
        <a:noFill/>
        <a:ln w="12700" cap="flat" cmpd="sng" algn="ctr">
          <a:solidFill>
            <a:srgbClr val="4472C4">
              <a:tint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t-EE" sz="3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/>
            <a:ea typeface="+mn-ea"/>
            <a:cs typeface="+mn-cs"/>
          </a:endParaRPr>
        </a:p>
      </dsp:txBody>
      <dsp:txXfrm>
        <a:off x="3750238" y="2996085"/>
        <a:ext cx="0" cy="0"/>
      </dsp:txXfrm>
    </dsp:sp>
    <dsp:sp modelId="{DE82850E-3A91-4640-9E2E-43C9DDFE97F3}">
      <dsp:nvSpPr>
        <dsp:cNvPr id="0" name=""/>
        <dsp:cNvSpPr/>
      </dsp:nvSpPr>
      <dsp:spPr>
        <a:xfrm>
          <a:off x="4038797" y="3141332"/>
          <a:ext cx="2729679" cy="1364839"/>
        </a:xfrm>
        <a:prstGeom prst="roundRect">
          <a:avLst>
            <a:gd name="adj" fmla="val 10000"/>
          </a:avLst>
        </a:prstGeom>
        <a:solidFill>
          <a:srgbClr val="5B9BD5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Planeeringud (või projekteerimistingimused)</a:t>
          </a:r>
        </a:p>
      </dsp:txBody>
      <dsp:txXfrm>
        <a:off x="4078772" y="3181307"/>
        <a:ext cx="2649729" cy="1284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056A9-0302-4E99-A203-22A6941DC7B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1C34-2723-4CFB-98BF-146522E4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0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slaid ar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10" name="Freeform 9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3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3" descr="C:\Users\ipihu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966097"/>
            <a:ext cx="24495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942276" y="4472120"/>
            <a:ext cx="8892396" cy="8528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/>
              <a:t>Presentatsiooni Pealkiri</a:t>
            </a:r>
            <a:endParaRPr lang="et-EE" sz="3600" dirty="0">
              <a:solidFill>
                <a:schemeClr val="accent1"/>
              </a:solidFill>
            </a:endParaRP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964578" y="5791200"/>
            <a:ext cx="4738535" cy="7827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Nimi </a:t>
            </a:r>
            <a:r>
              <a:rPr lang="et-EE" sz="1800" dirty="0" err="1"/>
              <a:t>Nimeste</a:t>
            </a:r>
            <a:br>
              <a:rPr lang="et-EE" sz="1800" dirty="0"/>
            </a:br>
            <a:r>
              <a:rPr lang="et-EE" sz="1800" dirty="0"/>
              <a:t>Teaduskond / instituut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Tallinna</a:t>
            </a:r>
            <a:r>
              <a:rPr lang="en-US" sz="1800" dirty="0"/>
              <a:t> </a:t>
            </a:r>
            <a:r>
              <a:rPr lang="en-US" sz="1800" dirty="0" err="1"/>
              <a:t>Tehnikaülikool</a:t>
            </a:r>
            <a:endParaRPr lang="et-EE" sz="1800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42276" y="4961733"/>
            <a:ext cx="8892396" cy="4814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>
                <a:solidFill>
                  <a:schemeClr val="accent1"/>
                </a:solidFill>
              </a:rPr>
              <a:t>vajadusel kahel real</a:t>
            </a:r>
          </a:p>
        </p:txBody>
      </p:sp>
    </p:spTree>
    <p:extLst>
      <p:ext uri="{BB962C8B-B14F-4D97-AF65-F5344CB8AC3E}">
        <p14:creationId xmlns:p14="http://schemas.microsoft.com/office/powerpoint/2010/main" val="372081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656886" cy="84441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5"/>
            <a:ext cx="8964612" cy="62731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491176"/>
            <a:ext cx="8964611" cy="3277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7" name="Freeform 6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8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9961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chemeClr val="accent3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t-EE" altLang="en-US" sz="2900" dirty="0" err="1">
                <a:solidFill>
                  <a:schemeClr val="tx2"/>
                </a:solidFill>
              </a:rPr>
              <a:t>VaheSLAIDI</a:t>
            </a:r>
            <a:r>
              <a:rPr lang="et-EE" altLang="en-US" sz="2900" dirty="0">
                <a:solidFill>
                  <a:schemeClr val="tx2"/>
                </a:solidFill>
              </a:rPr>
              <a:t> pealkiri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altLang="en-US" sz="2900" dirty="0">
                <a:solidFill>
                  <a:schemeClr val="accent1"/>
                </a:solidFill>
              </a:rPr>
              <a:t>Vajadusel ka KAHEL või kolmel REAL</a:t>
            </a:r>
            <a:endParaRPr lang="en-US" altLang="en-US" sz="2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48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sp>
        <p:nvSpPr>
          <p:cNvPr id="15" name="Freeform 14"/>
          <p:cNvSpPr/>
          <p:nvPr userDrawn="1"/>
        </p:nvSpPr>
        <p:spPr>
          <a:xfrm>
            <a:off x="-1" y="3312687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3884" y="1958640"/>
            <a:ext cx="2447645" cy="1370681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638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rgbClr val="332B60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n-US" altLang="en-US" dirty="0"/>
              <a:t>TALLINN</a:t>
            </a:r>
            <a:r>
              <a:rPr lang="et-EE" altLang="en-US" dirty="0"/>
              <a:t>A</a:t>
            </a:r>
            <a:r>
              <a:rPr lang="en-US" altLang="en-US" dirty="0"/>
              <a:t> </a:t>
            </a:r>
            <a:r>
              <a:rPr lang="et-EE" altLang="en-US" dirty="0"/>
              <a:t>TEHNIKAÜLIKOOL</a:t>
            </a:r>
            <a:endParaRPr lang="en-US" altLang="en-US" dirty="0"/>
          </a:p>
          <a:p>
            <a:r>
              <a:rPr lang="en-US" altLang="en-US" sz="1700" b="0" cap="none" dirty="0" err="1">
                <a:solidFill>
                  <a:schemeClr val="accent2"/>
                </a:solidFill>
              </a:rPr>
              <a:t>Ehitajate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tee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5, 19086 Tallinn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, </a:t>
            </a:r>
          </a:p>
          <a:p>
            <a:r>
              <a:rPr lang="et-EE" altLang="en-US" sz="1700" b="0" cap="none" dirty="0">
                <a:solidFill>
                  <a:schemeClr val="accent2"/>
                </a:solidFill>
              </a:rPr>
              <a:t>Tel 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620 2002 (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E-R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8.30–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17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.00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)</a:t>
            </a:r>
            <a:endParaRPr lang="en-US" altLang="en-US" sz="1700" cap="none" dirty="0">
              <a:solidFill>
                <a:schemeClr val="accent2"/>
              </a:solidFill>
            </a:endParaRPr>
          </a:p>
          <a:p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t</a:t>
            </a:r>
            <a:r>
              <a:rPr lang="et-EE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altech</a:t>
            </a:r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ee</a:t>
            </a:r>
            <a:endParaRPr lang="en-US" altLang="en-US" sz="1700" cap="non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ackground - Gray.png">
            <a:extLst>
              <a:ext uri="{FF2B5EF4-FFF2-40B4-BE49-F238E27FC236}">
                <a16:creationId xmlns:a16="http://schemas.microsoft.com/office/drawing/2014/main" id="{5A19C658-31B1-4507-B8B1-1987173DED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48550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494517" cy="81088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79424" y="1628776"/>
            <a:ext cx="10494518" cy="4140200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lang="en-US" altLang="en-US" sz="1800" smtClean="0">
                <a:solidFill>
                  <a:srgbClr val="332B60"/>
                </a:solidFill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20015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3pPr>
            <a:lvl4pPr>
              <a:defRPr sz="1800">
                <a:solidFill>
                  <a:srgbClr val="332B60"/>
                </a:solidFill>
              </a:defRPr>
            </a:lvl4pPr>
            <a:lvl5pPr marL="1771650" marR="0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>
              <a:defRPr sz="1800">
                <a:solidFill>
                  <a:srgbClr val="332B60"/>
                </a:solidFill>
              </a:defRPr>
            </a:lvl7pPr>
          </a:lstStyle>
          <a:p>
            <a:pPr>
              <a:buClr>
                <a:srgbClr val="E4067E"/>
              </a:buClr>
            </a:pP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Vivamus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lacus.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  <a:p>
            <a:pPr>
              <a:buClr>
                <a:srgbClr val="E4067E"/>
              </a:buClr>
            </a:pPr>
            <a:r>
              <a:rPr lang="et-EE" altLang="en-US" sz="1800" dirty="0">
                <a:solidFill>
                  <a:srgbClr val="332B60"/>
                </a:solidFill>
                <a:latin typeface="+mn-lt"/>
              </a:rPr>
              <a:t>B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ibendum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rutrum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turpis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velit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</a:rPr>
              <a:t> semper </a:t>
            </a:r>
            <a:r>
              <a:rPr lang="en-US" altLang="en-US" sz="1800" dirty="0" err="1">
                <a:solidFill>
                  <a:srgbClr val="332B60"/>
                </a:solidFill>
              </a:rPr>
              <a:t>augue</a:t>
            </a:r>
            <a:r>
              <a:rPr lang="en-US" altLang="en-US" sz="1800" dirty="0">
                <a:solidFill>
                  <a:srgbClr val="332B60"/>
                </a:solidFill>
              </a:rPr>
              <a:t>.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lvl="2"/>
            <a:endParaRPr lang="et-EE" dirty="0"/>
          </a:p>
          <a:p>
            <a:pPr lvl="0"/>
            <a:endParaRPr lang="et-EE" dirty="0"/>
          </a:p>
        </p:txBody>
      </p:sp>
      <p:sp>
        <p:nvSpPr>
          <p:cNvPr id="4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403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>
          <p15:clr>
            <a:srgbClr val="FBAE40"/>
          </p15:clr>
        </p15:guide>
        <p15:guide id="3" pos="136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494517" cy="80277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2183498" y="3244275"/>
            <a:ext cx="8790444" cy="253088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171700" y="2144993"/>
            <a:ext cx="8790444" cy="901807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371600" indent="0">
              <a:buFont typeface="Verdana" panose="020B0604030504040204" pitchFamily="34" charset="0"/>
              <a:buNone/>
              <a:defRPr/>
            </a:lvl4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lvl="2"/>
            <a:endParaRPr lang="et-EE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2171700" y="1628776"/>
            <a:ext cx="8790444" cy="41366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6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928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>
          <p15:clr>
            <a:srgbClr val="FBAE40"/>
          </p15:clr>
        </p15:guide>
        <p15:guide id="3" orient="horz" pos="399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656887" cy="81088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171700" y="1628776"/>
            <a:ext cx="8964612" cy="388032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196270"/>
            <a:ext cx="8964613" cy="3572706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10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97">
          <p15:clr>
            <a:srgbClr val="FBAE40"/>
          </p15:clr>
        </p15:guide>
        <p15:guide id="3" orient="horz" pos="102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7" y="549275"/>
            <a:ext cx="6109380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98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6044006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2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2808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afik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2171700" y="5204389"/>
            <a:ext cx="4351731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8471"/>
            <a:ext cx="10656888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6888164" y="5204389"/>
            <a:ext cx="4248542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2"/>
          </p:nvPr>
        </p:nvSpPr>
        <p:spPr>
          <a:xfrm>
            <a:off x="2171701" y="1628776"/>
            <a:ext cx="4351338" cy="33363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23" hasCustomPrompt="1"/>
          </p:nvPr>
        </p:nvSpPr>
        <p:spPr>
          <a:xfrm>
            <a:off x="6888163" y="1628775"/>
            <a:ext cx="4248150" cy="33363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7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15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 pi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2171700" y="549276"/>
            <a:ext cx="5109317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7511753" y="3459344"/>
            <a:ext cx="3624561" cy="23096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20"/>
          </p:nvPr>
        </p:nvSpPr>
        <p:spPr>
          <a:xfrm>
            <a:off x="7511753" y="549275"/>
            <a:ext cx="3624561" cy="270956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70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1545"/>
            <a:ext cx="10656888" cy="83666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23"/>
          </p:nvPr>
        </p:nvSpPr>
        <p:spPr>
          <a:xfrm>
            <a:off x="2171700" y="1628776"/>
            <a:ext cx="8964613" cy="41402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bg1"/>
                </a:solidFill>
                <a:latin typeface="Verdana" charset="0"/>
              </a:defRPr>
            </a:lvl1pPr>
          </a:lstStyle>
          <a:p>
            <a:pPr lvl="0"/>
            <a:r>
              <a:rPr lang="et-EE" noProof="0" dirty="0"/>
              <a:t>Tabeli lisamiseks klõpsake ikooni</a:t>
            </a:r>
            <a:endParaRPr lang="en-US" noProof="0" dirty="0"/>
          </a:p>
        </p:txBody>
      </p:sp>
      <p:sp>
        <p:nvSpPr>
          <p:cNvPr id="4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01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5" t="19052" r="15651" b="26172"/>
          <a:stretch/>
        </p:blipFill>
        <p:spPr>
          <a:xfrm>
            <a:off x="462334" y="5732251"/>
            <a:ext cx="1085205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7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34">
          <p15:clr>
            <a:srgbClr val="F26B43"/>
          </p15:clr>
        </p15:guide>
        <p15:guide id="2" pos="302">
          <p15:clr>
            <a:srgbClr val="F26B43"/>
          </p15:clr>
        </p15:guide>
        <p15:guide id="3" pos="1368">
          <p15:clr>
            <a:srgbClr val="F26B43"/>
          </p15:clr>
        </p15:guide>
        <p15:guide id="4" orient="horz" pos="3997">
          <p15:clr>
            <a:srgbClr val="F26B43"/>
          </p15:clr>
        </p15:guide>
        <p15:guide id="5" orient="horz" pos="1026">
          <p15:clr>
            <a:srgbClr val="F26B43"/>
          </p15:clr>
        </p15:guide>
        <p15:guide id="6" orient="horz" pos="3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C60B5-4120-4363-B9CD-FF3BEFBB37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2276" y="4472120"/>
            <a:ext cx="10388795" cy="852877"/>
          </a:xfrm>
        </p:spPr>
        <p:txBody>
          <a:bodyPr/>
          <a:lstStyle/>
          <a:p>
            <a:r>
              <a:rPr lang="et-EE" sz="2800" dirty="0"/>
              <a:t>Ehitusvaldkonna suundumused, Ehitusprojekti teabe- </a:t>
            </a:r>
            <a:r>
              <a:rPr lang="et-EE" sz="2800"/>
              <a:t>ja vorminõuded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41E19-22B8-4897-860C-93A04A683B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Ergo Pikas</a:t>
            </a:r>
          </a:p>
          <a:p>
            <a:r>
              <a:rPr lang="et-EE" dirty="0"/>
              <a:t>Ehituse ja arhitektuuri instituut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077621-36E5-4D60-940C-3EB6F5A7DD85}"/>
              </a:ext>
            </a:extLst>
          </p:cNvPr>
          <p:cNvSpPr txBox="1"/>
          <p:nvPr/>
        </p:nvSpPr>
        <p:spPr>
          <a:xfrm>
            <a:off x="8656883" y="6257244"/>
            <a:ext cx="267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t-EE" dirty="0">
                <a:solidFill>
                  <a:srgbClr val="332B60"/>
                </a:solidFill>
                <a:latin typeface="+mn-lt"/>
              </a:rPr>
              <a:t>19.02.2025</a:t>
            </a:r>
          </a:p>
        </p:txBody>
      </p:sp>
    </p:spTree>
    <p:extLst>
      <p:ext uri="{BB962C8B-B14F-4D97-AF65-F5344CB8AC3E}">
        <p14:creationId xmlns:p14="http://schemas.microsoft.com/office/powerpoint/2010/main" val="170240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4DC422-5293-49B9-9AE1-2325AB71EC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Ehitusprojekti</a:t>
            </a:r>
            <a:r>
              <a:rPr lang="en-US" dirty="0"/>
              <a:t> </a:t>
            </a:r>
            <a:r>
              <a:rPr lang="en-US" dirty="0" err="1"/>
              <a:t>teabenõuded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15897-29A4-48CC-BBEB-69A038D224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425576"/>
            <a:ext cx="5446247" cy="4140200"/>
          </a:xfrm>
        </p:spPr>
        <p:txBody>
          <a:bodyPr/>
          <a:lstStyle/>
          <a:p>
            <a:r>
              <a:rPr lang="et-EE" sz="1600" dirty="0"/>
              <a:t>Kehtib määrus </a:t>
            </a:r>
            <a:r>
              <a:rPr lang="et-EE" sz="1600" b="1" dirty="0"/>
              <a:t>reguleerib liigselt eraõiguslike </a:t>
            </a:r>
            <a:r>
              <a:rPr lang="et-EE" sz="1600" dirty="0"/>
              <a:t>küsimusi</a:t>
            </a:r>
          </a:p>
          <a:p>
            <a:r>
              <a:rPr lang="et-EE" sz="1600" dirty="0"/>
              <a:t>Tänases määruses on ehitusprojekti teabenõuded (kohati samasisulised) esitatud </a:t>
            </a:r>
            <a:r>
              <a:rPr lang="et-EE" sz="1600" b="1" dirty="0"/>
              <a:t>määruse erinevates osades läbisegi, erineva ulatuse ja väga erineval üldistustasemel</a:t>
            </a:r>
          </a:p>
          <a:p>
            <a:pPr lvl="1"/>
            <a:r>
              <a:rPr lang="et-EE" sz="1600" dirty="0"/>
              <a:t>Näiteks on tuleohutuse osa teabenõuded detailsemad kui energiatõhususe või konstruktsiooni osa kohta esitatavad teabenõuded</a:t>
            </a:r>
          </a:p>
          <a:p>
            <a:r>
              <a:rPr lang="et-EE" sz="1600" dirty="0"/>
              <a:t>Teabemahu mõttes on </a:t>
            </a:r>
            <a:r>
              <a:rPr lang="et-EE" sz="1600" b="1" dirty="0"/>
              <a:t>võimalik piirata ehitusprojektis käsitletavaid valdkondi </a:t>
            </a:r>
            <a:r>
              <a:rPr lang="et-EE" sz="1600" dirty="0"/>
              <a:t>ja nendes </a:t>
            </a:r>
            <a:r>
              <a:rPr lang="et-EE" sz="1600" b="1" dirty="0"/>
              <a:t>esitatavat teavet</a:t>
            </a:r>
          </a:p>
          <a:p>
            <a:pPr lvl="1"/>
            <a:r>
              <a:rPr lang="et-EE" sz="1600" dirty="0"/>
              <a:t>Samas ilma pädeva asutuse </a:t>
            </a:r>
            <a:r>
              <a:rPr lang="et-EE" sz="1600" b="1" dirty="0"/>
              <a:t>kaalutlusvajaduse ja –õiguseta </a:t>
            </a:r>
            <a:r>
              <a:rPr lang="et-EE" sz="1600" dirty="0"/>
              <a:t>ei saa (ainult ehitusprojekti vorminõuete puhul)</a:t>
            </a:r>
          </a:p>
          <a:p>
            <a:endParaRPr lang="et-EE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A16B66-614F-47C2-9083-79B02A5D3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5576"/>
            <a:ext cx="6003399" cy="399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1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D7A46336-3CD1-48CC-9C5E-15465E69E3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Jätta välja eraõiguslikud küsimused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BA99265-C511-4678-874F-E01BC3338D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234440"/>
            <a:ext cx="10494518" cy="4534536"/>
          </a:xfrm>
        </p:spPr>
        <p:txBody>
          <a:bodyPr/>
          <a:lstStyle/>
          <a:p>
            <a:r>
              <a:rPr lang="et-EE" altLang="en-US" sz="1400" dirty="0"/>
              <a:t>Määruse reguleerimisalast tuleb välja jätta ehitusprojekti </a:t>
            </a:r>
            <a:r>
              <a:rPr lang="et-EE" sz="1400" dirty="0"/>
              <a:t>staadiumite käsitlemise</a:t>
            </a:r>
          </a:p>
          <a:p>
            <a:pPr lvl="1"/>
            <a:r>
              <a:rPr lang="et-EE" sz="1400" dirty="0"/>
              <a:t>Kui ehitusprojekt esitatakse ehitusloa või kasutusloaks, siis pole põhjendatud põhiprojekti staadiumi reguleerimine määruses</a:t>
            </a:r>
          </a:p>
          <a:p>
            <a:pPr lvl="1"/>
            <a:r>
              <a:rPr lang="et-EE" altLang="en-US" sz="1400" dirty="0"/>
              <a:t>Staadiumite eristamine määruses tekitab praktikas väärarusaamise, et tegu on eraldiseisvate projektidokumentatsioonitüüpidega</a:t>
            </a:r>
          </a:p>
          <a:p>
            <a:pPr lvl="1"/>
            <a:endParaRPr lang="et-EE" altLang="en-US" sz="1400" dirty="0"/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t-EE" altLang="en-US" sz="1400" dirty="0"/>
              <a:t>§2 „Üldnõuded ehitusprojektile ja ehitusprojekti koostamisele“: peaprojekteerija kohustused on määratletud projekteerimise juhtimise võtmes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t-EE" altLang="en-US" sz="1400" dirty="0"/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t-EE" altLang="en-US" sz="1400" dirty="0"/>
              <a:t>§5 lõige (2): „Ehitusprojekti staadiumis kajastatud projektlahendused esitatakse tellijale kooskõlastamiseks“. Tegemist on töö korraldamise küsimusega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t-EE" altLang="en-US" sz="1400" dirty="0"/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t-EE" altLang="en-US" sz="1400" dirty="0"/>
              <a:t>§23 „energiatõhususe osa“ lõige (2): „Nõutava energiamärgise andmise korraldab peaprojekteerija“. Tegemist on projekteerimise töövõtu ja -korralduse küsimusega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t-EE" altLang="en-US" sz="1400" dirty="0"/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t-EE" altLang="en-US" sz="1400" dirty="0"/>
              <a:t>§25 lõige (6): Lammutamise töö korraldamise nõue on töö tehnoloogia kavandamise sisu, mis sõltub kontekstist ja on lammutusprojekti koostaja pädevus.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t-EE" altLang="en-US" sz="1400" dirty="0"/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t-EE" altLang="en-US" sz="1400" dirty="0"/>
              <a:t>§25 lõige (7): „Vajadusel koostatakse ehitise lammutamiseks lisaks ehitusprojektile ehitustööde organiseerimise kava“. Sätte sisu ei sobi kokku määruse reguleerimisala ja sisuga</a:t>
            </a:r>
          </a:p>
        </p:txBody>
      </p:sp>
    </p:spTree>
    <p:extLst>
      <p:ext uri="{BB962C8B-B14F-4D97-AF65-F5344CB8AC3E}">
        <p14:creationId xmlns:p14="http://schemas.microsoft.com/office/powerpoint/2010/main" val="184498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9BBFDE-3B2D-4FD9-8475-512C3C9546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Teabenõuete ajakohastamisel kaalutud alternatiivid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88771-DC06-459F-AA39-A5D55433C9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360163"/>
            <a:ext cx="10494518" cy="4408813"/>
          </a:xfrm>
        </p:spPr>
        <p:txBody>
          <a:bodyPr/>
          <a:lstStyle/>
          <a:p>
            <a:r>
              <a:rPr lang="et-EE" sz="2000" dirty="0"/>
              <a:t>Ehitusprojekti määrust ei muudeta ehk nn 0-alternatiiv</a:t>
            </a:r>
          </a:p>
          <a:p>
            <a:endParaRPr lang="et-EE" sz="2000" dirty="0"/>
          </a:p>
          <a:p>
            <a:r>
              <a:rPr lang="et-EE" sz="2000" dirty="0"/>
              <a:t>Määruses sätestatud ehitusprojekti osad vaadatakse üle ja need korrastatakse ning kaasajastatakse</a:t>
            </a:r>
          </a:p>
          <a:p>
            <a:endParaRPr lang="et-EE" sz="2000" dirty="0"/>
          </a:p>
          <a:p>
            <a:r>
              <a:rPr lang="et-EE" sz="2000" dirty="0"/>
              <a:t>Määruses sätestatud ehitusprojekti osi reguleerivad sätted vaadatakse üle ja teabenõuded sõnastatakse valdkondade kaupa ehitusprojekti standardi eeskujul. Teabenõuded jäävad üldisele tasemele. Täpsemad juhised nende sisustamiseks annab standard või ministeeriumi kehtestatud juhendid</a:t>
            </a:r>
          </a:p>
          <a:p>
            <a:endParaRPr lang="et-EE" sz="2000" dirty="0"/>
          </a:p>
          <a:p>
            <a:r>
              <a:rPr lang="et-EE" sz="2000" dirty="0"/>
              <a:t>Määruses sätestatud ehitusprojekti osi reguleerivad sätted vaadatakse üle ja teabenõuded sõnastatakse valdkondade kaupa ehitusprojekti standardi eeskujul</a:t>
            </a:r>
          </a:p>
        </p:txBody>
      </p:sp>
    </p:spTree>
    <p:extLst>
      <p:ext uri="{BB962C8B-B14F-4D97-AF65-F5344CB8AC3E}">
        <p14:creationId xmlns:p14="http://schemas.microsoft.com/office/powerpoint/2010/main" val="237689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224E2F-EEDB-4295-87E7-A40489D2FA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Koostatud Ehitusprojekti teabenõuded</a:t>
            </a:r>
          </a:p>
          <a:p>
            <a:endParaRPr lang="et-EE" dirty="0"/>
          </a:p>
        </p:txBody>
      </p:sp>
      <p:sp>
        <p:nvSpPr>
          <p:cNvPr id="8" name="Teksti kohatäide 7">
            <a:extLst>
              <a:ext uri="{FF2B5EF4-FFF2-40B4-BE49-F238E27FC236}">
                <a16:creationId xmlns:a16="http://schemas.microsoft.com/office/drawing/2014/main" id="{7711C74F-B1D4-4391-AF8B-DAA180E7C4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360163"/>
            <a:ext cx="10494518" cy="4408813"/>
          </a:xfrm>
        </p:spPr>
        <p:txBody>
          <a:bodyPr/>
          <a:lstStyle/>
          <a:p>
            <a:r>
              <a:rPr lang="et-EE" altLang="en-US" b="1" dirty="0">
                <a:solidFill>
                  <a:srgbClr val="332B60"/>
                </a:solidFill>
              </a:rPr>
              <a:t>Lähtuda teabenõuete määramisel valdkonna parimast praktikast ja </a:t>
            </a:r>
            <a:r>
              <a:rPr lang="et-EE" altLang="en-US" b="1" dirty="0" err="1">
                <a:solidFill>
                  <a:srgbClr val="332B60"/>
                </a:solidFill>
              </a:rPr>
              <a:t>EKEL-i</a:t>
            </a:r>
            <a:r>
              <a:rPr lang="et-EE" altLang="en-US" b="1" dirty="0">
                <a:solidFill>
                  <a:srgbClr val="332B60"/>
                </a:solidFill>
              </a:rPr>
              <a:t> </a:t>
            </a:r>
            <a:r>
              <a:rPr lang="et-EE" altLang="en-US" dirty="0">
                <a:solidFill>
                  <a:srgbClr val="332B60"/>
                </a:solidFill>
              </a:rPr>
              <a:t>tehtud määruse ettepanekust. Tänased teabenõuded ehitusprojekti osadele on väga ebaühtlased ja ei kata kõiki vajadusi</a:t>
            </a:r>
          </a:p>
          <a:p>
            <a:pPr lvl="1"/>
            <a:r>
              <a:rPr lang="et-EE" altLang="en-US" dirty="0" err="1"/>
              <a:t>EKEL-i</a:t>
            </a:r>
            <a:r>
              <a:rPr lang="et-EE" altLang="en-US" dirty="0"/>
              <a:t> </a:t>
            </a:r>
            <a:r>
              <a:rPr lang="et-EE" altLang="en-US" dirty="0">
                <a:solidFill>
                  <a:srgbClr val="332B60"/>
                </a:solidFill>
              </a:rPr>
              <a:t>ettepanekust puudu küsimused, näiteks ehitamise ohutuse hindamiseks ja kontrollimiseks vajalik teave (süvendite ajutine teostamine, keerukate konstruktsioonide töötehnoloogia, kaevetööde käigus naaberhoonete vundamendi toestamine jne)</a:t>
            </a:r>
          </a:p>
          <a:p>
            <a:pPr lvl="1"/>
            <a:r>
              <a:rPr lang="et-EE" altLang="en-US" dirty="0">
                <a:solidFill>
                  <a:srgbClr val="332B60"/>
                </a:solidFill>
              </a:rPr>
              <a:t>Teabenõuded on justkui kontroll-</a:t>
            </a:r>
            <a:r>
              <a:rPr lang="et-EE" altLang="en-US" dirty="0" err="1">
                <a:solidFill>
                  <a:srgbClr val="332B60"/>
                </a:solidFill>
              </a:rPr>
              <a:t>lehet</a:t>
            </a:r>
            <a:r>
              <a:rPr lang="et-EE" altLang="en-US" dirty="0">
                <a:solidFill>
                  <a:srgbClr val="332B60"/>
                </a:solidFill>
              </a:rPr>
              <a:t>, mille alusel saab loa taotleja hinnat</a:t>
            </a:r>
            <a:r>
              <a:rPr lang="et-EE" altLang="en-US" dirty="0"/>
              <a:t>a</a:t>
            </a:r>
            <a:r>
              <a:rPr lang="et-EE" altLang="en-US" dirty="0">
                <a:solidFill>
                  <a:srgbClr val="332B60"/>
                </a:solidFill>
              </a:rPr>
              <a:t>, millist teavet peaks esitama ja </a:t>
            </a:r>
            <a:r>
              <a:rPr lang="et-EE" altLang="en-US" dirty="0" err="1">
                <a:solidFill>
                  <a:srgbClr val="332B60"/>
                </a:solidFill>
              </a:rPr>
              <a:t>menetleja</a:t>
            </a:r>
            <a:r>
              <a:rPr lang="et-EE" altLang="en-US" dirty="0">
                <a:solidFill>
                  <a:srgbClr val="332B60"/>
                </a:solidFill>
              </a:rPr>
              <a:t>, millist teave peaks kontrollima, eemaldades nimekirjast mittevajalikud teabenõuded</a:t>
            </a:r>
          </a:p>
          <a:p>
            <a:endParaRPr lang="et-EE" altLang="en-US" dirty="0"/>
          </a:p>
          <a:p>
            <a:r>
              <a:rPr lang="et-EE" altLang="en-US" dirty="0">
                <a:solidFill>
                  <a:srgbClr val="332B60"/>
                </a:solidFill>
              </a:rPr>
              <a:t>Pikemas perspektiivis on küsimus, kas loamenetlustes võiks panna suurema vastutuse pädevale isikule ehk isikule kes koostab või kontrollib ehitusprojekti ning vähendada seeläbi pädeva asutuse ehitusprojekti hindamist ja kontrolli</a:t>
            </a:r>
          </a:p>
        </p:txBody>
      </p:sp>
    </p:spTree>
    <p:extLst>
      <p:ext uri="{BB962C8B-B14F-4D97-AF65-F5344CB8AC3E}">
        <p14:creationId xmlns:p14="http://schemas.microsoft.com/office/powerpoint/2010/main" val="293002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80AFE14F-3AAB-4FD6-A032-AD73E0704E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Täpsemad muudatused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C0FC65A5-4132-4E77-96FC-298F17DFC9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altLang="en-US" sz="1800" b="1" dirty="0"/>
              <a:t>Tõsta samasisulised üldnõuded kokku</a:t>
            </a:r>
            <a:r>
              <a:rPr lang="et-EE" altLang="en-US" sz="1800" dirty="0"/>
              <a:t> „§ 2. Ehitusprojektis esitatava teabe üldnõuded“ ja tõsta kokku „Nõuded ehitus- või kasutusloa taotlusega esitatavale ehitusprojektile“</a:t>
            </a:r>
          </a:p>
          <a:p>
            <a:endParaRPr lang="et-EE" dirty="0"/>
          </a:p>
          <a:p>
            <a:r>
              <a:rPr lang="et-EE" dirty="0" err="1"/>
              <a:t>Tuu</a:t>
            </a:r>
            <a:r>
              <a:rPr lang="et-EE" dirty="0"/>
              <a:t> esile ehitusprojekt </a:t>
            </a:r>
            <a:r>
              <a:rPr lang="et-EE" dirty="0" err="1"/>
              <a:t>üldteabe</a:t>
            </a:r>
            <a:r>
              <a:rPr lang="et-EE" dirty="0"/>
              <a:t> osa (heas tava), kus esitatakse kõigi teabevaldkondade ühisosa, näiteks kinnistu andmed, ehitise asukoha andmed, olemasoleva situatsiooni lühikirjeldus, ehitusprojekti nimetus, jne</a:t>
            </a:r>
          </a:p>
          <a:p>
            <a:endParaRPr lang="et-EE" dirty="0"/>
          </a:p>
          <a:p>
            <a:r>
              <a:rPr lang="et-EE" dirty="0"/>
              <a:t>Eristada selgemini teatud valdkondi, mis on tekitanud segadust, näiteks tehnovõrgud ja tehnosüsteemid. Kaaluda teatud teabevaldkondade ära jätmist, sest on reguleeritud detailselt teistes õigusaktides ja määrustes (näiteks energiatõhusus)</a:t>
            </a:r>
          </a:p>
          <a:p>
            <a:endParaRPr lang="et-EE" dirty="0"/>
          </a:p>
          <a:p>
            <a:r>
              <a:rPr lang="et-EE" dirty="0"/>
              <a:t>Ühtlustada teabenõudeid teabevaldkondade lõikes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390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2A1B4E-1325-4A5C-8BE7-7CDB3C3912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Täpsustatud ja määratletud teabenõuded teabevaldkondade kaupa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DBE239-4C17-4434-AF11-C43C21B80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575" y="1360163"/>
            <a:ext cx="9334849" cy="421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98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199C1B3E-7E37-4CBE-88B3-2FBC35BA6B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Kasutusõiguse taotlemiseks esitatav ehitusprojekt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7E921AD-D11F-4E01-B5B8-4DE2A7270E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3" y="1360163"/>
            <a:ext cx="10650009" cy="4408813"/>
          </a:xfrm>
        </p:spPr>
        <p:txBody>
          <a:bodyPr/>
          <a:lstStyle/>
          <a:p>
            <a:r>
              <a:rPr lang="et-EE" sz="1400" dirty="0" err="1"/>
              <a:t>EhS</a:t>
            </a:r>
            <a:r>
              <a:rPr lang="et-EE" sz="1400" dirty="0"/>
              <a:t> § 48 </a:t>
            </a:r>
            <a:r>
              <a:rPr lang="et-EE" sz="1400" dirty="0" err="1"/>
              <a:t>lg-s</a:t>
            </a:r>
            <a:r>
              <a:rPr lang="et-EE" sz="1400" dirty="0"/>
              <a:t> 4 ja § 52 lg 3 esitab kohustus esitada kasutusteatise esitamisel/kasutusloa taotlemisel ehitusprojekt </a:t>
            </a:r>
          </a:p>
          <a:p>
            <a:r>
              <a:rPr lang="et-EE" sz="1400" dirty="0"/>
              <a:t>Esitada tuleb ehitusprojekt „mille järgi ehitati“. See ehitusprojekti, mille järgi saab ehitada, on kirjeldatud kehtivas määruses § 10</a:t>
            </a:r>
          </a:p>
          <a:p>
            <a:pPr lvl="1"/>
            <a:r>
              <a:rPr lang="et-EE" sz="1400" dirty="0"/>
              <a:t>Lisaks on kasutusloa ehitusprojekti sisule ja vormile esitatud täpsustatud nõudeid osaliselt ehitusprojekti määruse § 11 ja § 12 ja § 5 lg 3 ja § 6 lg 1 osades</a:t>
            </a:r>
          </a:p>
          <a:p>
            <a:endParaRPr lang="et-EE" sz="1400" b="1" dirty="0"/>
          </a:p>
          <a:p>
            <a:r>
              <a:rPr lang="et-EE" sz="1400" b="1" dirty="0"/>
              <a:t>Üldpõhimõte:</a:t>
            </a:r>
            <a:r>
              <a:rPr lang="et-EE" sz="1400" dirty="0"/>
              <a:t> projekteerimine on </a:t>
            </a:r>
            <a:r>
              <a:rPr lang="et-EE" sz="1400" b="1" dirty="0"/>
              <a:t>järkjärguline üldisemalt detailsemale liikumise </a:t>
            </a:r>
            <a:r>
              <a:rPr lang="et-EE" sz="1400" dirty="0"/>
              <a:t>(arendus)protsess ehk ehitusloa taotlemisel esitatav ehitusprojekt ei ole valmis ehitusprojekt (projektlahendus) ja kasutusloa taotlemisel peab esitama valmis ehitusprojekti (projektlahenduse)</a:t>
            </a:r>
          </a:p>
          <a:p>
            <a:pPr lvl="1"/>
            <a:r>
              <a:rPr lang="et-EE" sz="1400" dirty="0"/>
              <a:t>Kasutusloa ehitusprojekti peab olema sellise </a:t>
            </a:r>
            <a:r>
              <a:rPr lang="et-EE" sz="1400" b="1" dirty="0"/>
              <a:t>täpsuse ja detailsusega</a:t>
            </a:r>
            <a:r>
              <a:rPr lang="et-EE" sz="1400" dirty="0"/>
              <a:t>, kus ehitusprojekti osad on lõpuni </a:t>
            </a:r>
            <a:r>
              <a:rPr lang="et-EE" sz="1400" b="1" dirty="0"/>
              <a:t>kooskõlas </a:t>
            </a:r>
            <a:r>
              <a:rPr lang="et-EE" sz="1400" dirty="0"/>
              <a:t>ning selle alusel on võimalik saada </a:t>
            </a:r>
            <a:r>
              <a:rPr lang="et-EE" sz="1400" b="1" dirty="0"/>
              <a:t>lõplik ülevaade</a:t>
            </a:r>
            <a:r>
              <a:rPr lang="et-EE" sz="1400" dirty="0"/>
              <a:t> projekteerimise </a:t>
            </a:r>
            <a:r>
              <a:rPr lang="et-EE" sz="1400" b="1" dirty="0"/>
              <a:t>alustest</a:t>
            </a:r>
            <a:r>
              <a:rPr lang="et-EE" sz="1400" dirty="0"/>
              <a:t>, kontrollida </a:t>
            </a:r>
            <a:r>
              <a:rPr lang="et-EE" sz="1400" b="1" dirty="0"/>
              <a:t>nõuetele vastavust</a:t>
            </a:r>
            <a:r>
              <a:rPr lang="et-EE" sz="1400" dirty="0"/>
              <a:t>, </a:t>
            </a:r>
            <a:r>
              <a:rPr lang="et-EE" sz="1400" b="1" dirty="0"/>
              <a:t>ehitada </a:t>
            </a:r>
            <a:r>
              <a:rPr lang="et-EE" sz="1400" dirty="0"/>
              <a:t>ja </a:t>
            </a:r>
            <a:r>
              <a:rPr lang="et-EE" sz="1400" b="1" dirty="0"/>
              <a:t>täita omaniku järelevalve </a:t>
            </a:r>
            <a:r>
              <a:rPr lang="et-EE" sz="1400" dirty="0"/>
              <a:t>ülesandeid ning kontrollida kas </a:t>
            </a:r>
            <a:r>
              <a:rPr lang="et-EE" sz="1400" b="1" dirty="0"/>
              <a:t>ehitatakse ehitusloa </a:t>
            </a:r>
            <a:r>
              <a:rPr lang="et-EE" sz="1400" dirty="0"/>
              <a:t>taotlemisel kirjeldatud ehitist</a:t>
            </a:r>
          </a:p>
          <a:p>
            <a:pPr lvl="1"/>
            <a:endParaRPr lang="et-EE" sz="1400" dirty="0"/>
          </a:p>
          <a:p>
            <a:r>
              <a:rPr lang="et-EE" sz="1400" dirty="0"/>
              <a:t>Täna ei määratleta määruses </a:t>
            </a:r>
            <a:r>
              <a:rPr lang="et-EE" sz="1400" b="1" dirty="0"/>
              <a:t>valmis projekti </a:t>
            </a:r>
            <a:r>
              <a:rPr lang="et-EE" sz="1400" dirty="0"/>
              <a:t>(projektlahenduse) teabevaldkondi ja teabenõudeid. Soovitus on seda mitte teha ka uues määruse versioonis, et kaardistada kõigi teavevaldkondade kõik teabenõuded</a:t>
            </a:r>
          </a:p>
          <a:p>
            <a:pPr lvl="1"/>
            <a:r>
              <a:rPr lang="et-EE" sz="1400" dirty="0"/>
              <a:t>Soovitus oli samasisulised valmis projektile (projektlahendusele) esitatavad nõuded kokku tõsta ja ühtlustada ning selgemalt käsitleda ja sõnastada kasutusloa ehitusprojekti ehk valmis ehitusprojekti üldiseid kvaliteedinõudeid esitatavale teabele, osadele ja vormistamisele</a:t>
            </a:r>
          </a:p>
          <a:p>
            <a:pPr lvl="1"/>
            <a:endParaRPr lang="et-EE" sz="1400" dirty="0"/>
          </a:p>
        </p:txBody>
      </p:sp>
    </p:spTree>
    <p:extLst>
      <p:ext uri="{BB962C8B-B14F-4D97-AF65-F5344CB8AC3E}">
        <p14:creationId xmlns:p14="http://schemas.microsoft.com/office/powerpoint/2010/main" val="58331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ECB6D5-32D8-4B0E-A290-0FA6BF948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3.2. </a:t>
            </a:r>
            <a:r>
              <a:rPr lang="fi-FI" dirty="0" err="1"/>
              <a:t>Ehitusteatise</a:t>
            </a:r>
            <a:r>
              <a:rPr lang="fi-FI" dirty="0"/>
              <a:t> </a:t>
            </a:r>
            <a:r>
              <a:rPr lang="fi-FI" dirty="0" err="1"/>
              <a:t>ning</a:t>
            </a:r>
            <a:r>
              <a:rPr lang="fi-FI" dirty="0"/>
              <a:t> </a:t>
            </a:r>
            <a:r>
              <a:rPr lang="fi-FI" dirty="0" err="1"/>
              <a:t>ehitusloa</a:t>
            </a:r>
            <a:r>
              <a:rPr lang="fi-FI" dirty="0"/>
              <a:t> </a:t>
            </a:r>
            <a:r>
              <a:rPr lang="fi-FI" dirty="0" err="1"/>
              <a:t>taotlusega</a:t>
            </a:r>
            <a:r>
              <a:rPr lang="fi-FI" dirty="0"/>
              <a:t> </a:t>
            </a:r>
            <a:r>
              <a:rPr lang="fi-FI" dirty="0" err="1"/>
              <a:t>esitatava</a:t>
            </a:r>
            <a:r>
              <a:rPr lang="fi-FI" dirty="0"/>
              <a:t> </a:t>
            </a:r>
            <a:r>
              <a:rPr lang="fi-FI" dirty="0" err="1"/>
              <a:t>ehitusprojekti</a:t>
            </a:r>
            <a:r>
              <a:rPr lang="fi-FI" dirty="0"/>
              <a:t> </a:t>
            </a:r>
            <a:r>
              <a:rPr lang="fi-FI" dirty="0" err="1"/>
              <a:t>nõuete</a:t>
            </a:r>
            <a:r>
              <a:rPr lang="fi-FI" dirty="0"/>
              <a:t> </a:t>
            </a:r>
            <a:r>
              <a:rPr lang="fi-FI" dirty="0" err="1"/>
              <a:t>eristamin</a:t>
            </a:r>
            <a:r>
              <a:rPr lang="et-EE" dirty="0"/>
              <a:t>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30A6D-D0B8-4BE9-8B5F-348D8518EE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52FDFD-2055-4FB0-A0AB-3A78E12F36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3.2. </a:t>
            </a:r>
            <a:r>
              <a:rPr lang="fi-FI" dirty="0" err="1"/>
              <a:t>Ehitusteatise</a:t>
            </a:r>
            <a:r>
              <a:rPr lang="fi-FI" dirty="0"/>
              <a:t> </a:t>
            </a:r>
            <a:r>
              <a:rPr lang="fi-FI" dirty="0" err="1"/>
              <a:t>ning</a:t>
            </a:r>
            <a:r>
              <a:rPr lang="fi-FI" dirty="0"/>
              <a:t> </a:t>
            </a:r>
            <a:r>
              <a:rPr lang="fi-FI" dirty="0" err="1"/>
              <a:t>ehitusloa</a:t>
            </a:r>
            <a:r>
              <a:rPr lang="fi-FI" dirty="0"/>
              <a:t> </a:t>
            </a:r>
            <a:r>
              <a:rPr lang="fi-FI" dirty="0" err="1"/>
              <a:t>taotlusega</a:t>
            </a:r>
            <a:r>
              <a:rPr lang="fi-FI" dirty="0"/>
              <a:t> </a:t>
            </a:r>
            <a:r>
              <a:rPr lang="fi-FI" dirty="0" err="1"/>
              <a:t>esitatava</a:t>
            </a:r>
            <a:r>
              <a:rPr lang="fi-FI" dirty="0"/>
              <a:t> </a:t>
            </a:r>
            <a:r>
              <a:rPr lang="fi-FI" dirty="0" err="1"/>
              <a:t>ehitusprojekti</a:t>
            </a:r>
            <a:r>
              <a:rPr lang="fi-FI" dirty="0"/>
              <a:t> </a:t>
            </a:r>
            <a:r>
              <a:rPr lang="fi-FI" dirty="0" err="1"/>
              <a:t>nõuete</a:t>
            </a:r>
            <a:r>
              <a:rPr lang="fi-FI" dirty="0"/>
              <a:t> </a:t>
            </a:r>
            <a:r>
              <a:rPr lang="fi-FI" dirty="0" err="1"/>
              <a:t>eristamine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079A7-FBE2-4399-82D7-5AFF86C102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/>
              <a:t>Ehitusteatise algne idee oli </a:t>
            </a:r>
            <a:r>
              <a:rPr lang="et-EE" b="1" dirty="0"/>
              <a:t>vähendada halduskoormust olukorras </a:t>
            </a:r>
            <a:r>
              <a:rPr lang="et-EE" dirty="0"/>
              <a:t>kus ehitusloa taotlemine oleks liialt koormav ehk ehitusteatise menetlus peaks olema paindlik ja kiire. </a:t>
            </a:r>
          </a:p>
          <a:p>
            <a:pPr lvl="1"/>
            <a:r>
              <a:rPr lang="et-EE" dirty="0"/>
              <a:t>Näiteks tüüprenoveerimised.</a:t>
            </a:r>
          </a:p>
          <a:p>
            <a:pPr lvl="1"/>
            <a:endParaRPr lang="et-EE" dirty="0"/>
          </a:p>
          <a:p>
            <a:r>
              <a:rPr lang="et-EE" dirty="0"/>
              <a:t>Kehtiva korra kohaselt </a:t>
            </a:r>
            <a:r>
              <a:rPr lang="et-EE" b="1" dirty="0"/>
              <a:t>ei erine ehitusteatisega esitatav ehitusprojekt ehitusloa </a:t>
            </a:r>
            <a:r>
              <a:rPr lang="et-EE" dirty="0"/>
              <a:t>taotlusele lisatavast ehitusprojektist. </a:t>
            </a:r>
          </a:p>
          <a:p>
            <a:pPr lvl="1"/>
            <a:r>
              <a:rPr lang="et-EE" dirty="0"/>
              <a:t>Mõlemal juhul kehtivad </a:t>
            </a:r>
            <a:r>
              <a:rPr lang="et-EE" b="1" dirty="0"/>
              <a:t>ehitusprojektile samad nõuded ja kasutatakse samu EHR vorme</a:t>
            </a:r>
            <a:r>
              <a:rPr lang="et-EE" dirty="0"/>
              <a:t>, lihtsalt pealkiri on erinev. </a:t>
            </a:r>
          </a:p>
          <a:p>
            <a:pPr lvl="1"/>
            <a:r>
              <a:rPr lang="et-EE" dirty="0"/>
              <a:t>Kuigi kohalikud omavalitused katsuvad võimaluste piires menetleda teatisi </a:t>
            </a:r>
            <a:r>
              <a:rPr lang="et-EE" b="1" dirty="0"/>
              <a:t>10 päeva jooksul või kiiremini, siis see on pigem erand</a:t>
            </a:r>
            <a:r>
              <a:rPr lang="et-EE" dirty="0"/>
              <a:t>. </a:t>
            </a:r>
          </a:p>
          <a:p>
            <a:pPr lvl="1"/>
            <a:r>
              <a:rPr lang="et-EE" dirty="0"/>
              <a:t>Ehk </a:t>
            </a:r>
            <a:r>
              <a:rPr lang="et-EE" b="1" dirty="0"/>
              <a:t>praktiliselt on ehitusteatise menetlus sama koormav kui ehitusloamenetlus</a:t>
            </a:r>
            <a:r>
              <a:rPr lang="et-EE" dirty="0"/>
              <a:t>, kuigi esialgne eesmärk oli vastupidine – vähendada halduskoormust olukordades, kus ehitusloa taotlemine oleks liialt koormav. </a:t>
            </a:r>
          </a:p>
        </p:txBody>
      </p:sp>
    </p:spTree>
    <p:extLst>
      <p:ext uri="{BB962C8B-B14F-4D97-AF65-F5344CB8AC3E}">
        <p14:creationId xmlns:p14="http://schemas.microsoft.com/office/powerpoint/2010/main" val="116564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5548D9-25E2-4243-AE43-8F2BDBFB05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err="1"/>
              <a:t>ehitusteatise</a:t>
            </a:r>
            <a:r>
              <a:rPr lang="fi-FI" dirty="0"/>
              <a:t> </a:t>
            </a:r>
            <a:r>
              <a:rPr lang="fi-FI" dirty="0" err="1"/>
              <a:t>erinevad</a:t>
            </a:r>
            <a:r>
              <a:rPr lang="fi-FI" dirty="0"/>
              <a:t> </a:t>
            </a:r>
            <a:r>
              <a:rPr lang="fi-FI" dirty="0" err="1"/>
              <a:t>alternatii</a:t>
            </a:r>
            <a:r>
              <a:rPr lang="et-EE" dirty="0" err="1"/>
              <a:t>vid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E5A82-9EC6-47A5-B3A7-6F83725A3B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>
                <a:latin typeface="Verdana (Body)"/>
              </a:rPr>
              <a:t>Lahendused </a:t>
            </a:r>
            <a:r>
              <a:rPr lang="et-EE" b="1" dirty="0">
                <a:latin typeface="Verdana (Body)"/>
              </a:rPr>
              <a:t>ei pea olema uued õiguslikud instrumendid</a:t>
            </a:r>
            <a:r>
              <a:rPr lang="et-EE" dirty="0">
                <a:latin typeface="Verdana (Body)"/>
              </a:rPr>
              <a:t>, võivad olla samuti </a:t>
            </a:r>
            <a:r>
              <a:rPr lang="et-EE" b="1" dirty="0">
                <a:latin typeface="Verdana (Body)"/>
              </a:rPr>
              <a:t>infotehnoloogilised </a:t>
            </a:r>
            <a:r>
              <a:rPr lang="et-EE" dirty="0">
                <a:latin typeface="Verdana (Body)"/>
              </a:rPr>
              <a:t>või lihtsalt </a:t>
            </a:r>
            <a:r>
              <a:rPr lang="et-EE" b="1" dirty="0">
                <a:latin typeface="Verdana (Body)"/>
              </a:rPr>
              <a:t>teadlikkuse tõstmine</a:t>
            </a:r>
            <a:r>
              <a:rPr lang="et-EE" dirty="0">
                <a:latin typeface="Verdana (Body)"/>
              </a:rPr>
              <a:t>. </a:t>
            </a:r>
          </a:p>
          <a:p>
            <a:pPr lvl="1"/>
            <a:r>
              <a:rPr lang="et-EE" dirty="0">
                <a:latin typeface="Verdana (Body)"/>
              </a:rPr>
              <a:t>Näiteks viitavad pädevad asutused ja ehitusjärelevalvet teostavad asutused sageli ehitusteatisega esitatud ehitusprojektide puudulikule kvaliteedile. Seda saaks lahendada läbi koolituste ja juhendmaterjalide koostamise. </a:t>
            </a:r>
          </a:p>
          <a:p>
            <a:pPr lvl="1"/>
            <a:endParaRPr lang="et-EE" dirty="0">
              <a:latin typeface="Verdana (Body)"/>
            </a:endParaRP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t-EE" sz="1800" b="1" dirty="0">
                <a:effectLst/>
                <a:latin typeface="Verdana (Body)"/>
                <a:ea typeface="Times New Roman" panose="02020603050405020304" pitchFamily="18" charset="0"/>
              </a:rPr>
              <a:t>Tellijale esitati neli alternatiivi: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t-EE" dirty="0">
                <a:effectLst/>
                <a:latin typeface="Verdana (Body)"/>
                <a:ea typeface="Times New Roman" panose="02020603050405020304" pitchFamily="18" charset="0"/>
              </a:rPr>
              <a:t>mitte muuta tänast korda ja keskenduda teadlikkuse tõstmisele läbi juhiste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t-EE" dirty="0">
                <a:effectLst/>
                <a:latin typeface="Verdana (Body)"/>
                <a:ea typeface="Times New Roman" panose="02020603050405020304" pitchFamily="18" charset="0"/>
              </a:rPr>
              <a:t>eristada ehitusloa ja ehitusteatise kohustuslike ehitisi ning vastavalt nendele kehtestada eraldi nõuded ehitusloa ja ehitusteatise ehitusprojektidele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t-EE" dirty="0">
                <a:effectLst/>
                <a:latin typeface="Verdana (Body)"/>
                <a:ea typeface="Times New Roman" panose="02020603050405020304" pitchFamily="18" charset="0"/>
              </a:rPr>
              <a:t>kaotada teatis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t-EE" dirty="0">
                <a:effectLst/>
                <a:latin typeface="Verdana (Body)"/>
                <a:ea typeface="Times New Roman" panose="02020603050405020304" pitchFamily="18" charset="0"/>
              </a:rPr>
              <a:t>jätta ehitusseadustikust välja nõue esitada ehitusteatisega koos ehitusprojektiga</a:t>
            </a:r>
          </a:p>
        </p:txBody>
      </p:sp>
    </p:spTree>
    <p:extLst>
      <p:ext uri="{BB962C8B-B14F-4D97-AF65-F5344CB8AC3E}">
        <p14:creationId xmlns:p14="http://schemas.microsoft.com/office/powerpoint/2010/main" val="56670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2FCF45-9510-4293-98FD-088AE6E7B9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Analüüsi osad ja Ülesanded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09D2E-F4CC-4CF4-8186-06C58171B3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410269"/>
            <a:ext cx="10494518" cy="4358707"/>
          </a:xfrm>
        </p:spPr>
        <p:txBody>
          <a:bodyPr/>
          <a:lstStyle/>
          <a:p>
            <a:r>
              <a:rPr lang="et-EE" sz="1800" b="1" dirty="0"/>
              <a:t>Osa 2: Üldised suundumused ehitusvaldkonnas, mis mõjutavad ehitusprojektile ja selle koostamisele esitatavaid nõudeid</a:t>
            </a:r>
          </a:p>
          <a:p>
            <a:pPr lvl="1"/>
            <a:r>
              <a:rPr lang="et-EE" sz="1800" dirty="0"/>
              <a:t>Polnud hanke skoobis, esitati taustsüsteemi mõtestamiseks</a:t>
            </a:r>
            <a:endParaRPr lang="et-EE" dirty="0"/>
          </a:p>
          <a:p>
            <a:pPr lvl="1"/>
            <a:r>
              <a:rPr lang="et-EE" dirty="0"/>
              <a:t>Põhines kirjanduse ülevaatel ja teaduskirjanduse allikatel</a:t>
            </a:r>
          </a:p>
          <a:p>
            <a:pPr lvl="1"/>
            <a:r>
              <a:rPr lang="et-EE" sz="1800" dirty="0" err="1"/>
              <a:t>EhS</a:t>
            </a:r>
            <a:r>
              <a:rPr lang="et-EE" sz="1800" dirty="0"/>
              <a:t> ja ehitusprojekti määrus ei lahendada ehitusvaldkonna sisulisi probleeme, kuid seadusandlus ei tohi neid juurde luua</a:t>
            </a:r>
            <a:endParaRPr lang="et-EE" dirty="0"/>
          </a:p>
          <a:p>
            <a:pPr marL="457200" lvl="1" indent="0">
              <a:buNone/>
            </a:pPr>
            <a:endParaRPr lang="et-EE" dirty="0"/>
          </a:p>
          <a:p>
            <a:r>
              <a:rPr lang="et-EE" b="1" dirty="0"/>
              <a:t>Osa 4: Minimaalne vajalik teave ja vormistusnõuded ehitusõiguse andmiseks ning BIM-lahenduste kasutuselevõtu soodustamiseks</a:t>
            </a:r>
          </a:p>
          <a:p>
            <a:pPr lvl="1"/>
            <a:r>
              <a:rPr lang="et-EE" dirty="0"/>
              <a:t>3.1. Vähim ehitusprojektiga esitatava andmete, sh dokumentide, maht</a:t>
            </a:r>
          </a:p>
          <a:p>
            <a:pPr lvl="1"/>
            <a:r>
              <a:rPr lang="et-EE" dirty="0"/>
              <a:t>3.2. Ehitusteatise ning ehitusloa taotlusega esitatava ehitusprojekti nõuete eristamine</a:t>
            </a:r>
          </a:p>
          <a:p>
            <a:pPr lvl="1"/>
            <a:r>
              <a:rPr lang="et-EE" dirty="0"/>
              <a:t>3.3. Ehitusprojektile esitatavate nõuete analüüsimine digilahenduste (sh ehitise infomudelite (BIM)) põhise ehitusprojekti kasutuselevõtu soodustamiseks</a:t>
            </a:r>
          </a:p>
        </p:txBody>
      </p:sp>
    </p:spTree>
    <p:extLst>
      <p:ext uri="{BB962C8B-B14F-4D97-AF65-F5344CB8AC3E}">
        <p14:creationId xmlns:p14="http://schemas.microsoft.com/office/powerpoint/2010/main" val="24810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917DFF-F315-4221-98FF-D6844DEB53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Neljas alternatiiv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7DA13-20A6-4E77-9151-BF3FC4AED7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/>
              <a:t>Peamiselt keskenduti analüüsis neljandale alternatiivile, minimaalse teabemahu vaatest: </a:t>
            </a:r>
            <a:r>
              <a:rPr lang="et-EE" b="1" dirty="0" err="1"/>
              <a:t>EHRis</a:t>
            </a:r>
            <a:r>
              <a:rPr lang="et-EE" b="1" dirty="0"/>
              <a:t> täidetakse vorm ja ehitusprojekti asemel esitatakse tõendavaid dokumente.</a:t>
            </a:r>
          </a:p>
          <a:p>
            <a:pPr lvl="1"/>
            <a:r>
              <a:rPr lang="et-EE" dirty="0"/>
              <a:t>Näiteks õhksoojuspumpade paigaldamisega seotud menetlused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Tehti soovitus kaaluda </a:t>
            </a:r>
            <a:r>
              <a:rPr lang="et-EE" b="1" dirty="0"/>
              <a:t>kaotada ehitusteatisega ehitusprojekti </a:t>
            </a:r>
            <a:r>
              <a:rPr lang="et-EE" dirty="0"/>
              <a:t>esitamise kohustus. </a:t>
            </a:r>
          </a:p>
          <a:p>
            <a:pPr lvl="1"/>
            <a:r>
              <a:rPr lang="et-EE" dirty="0"/>
              <a:t>Ettepanek on </a:t>
            </a:r>
            <a:r>
              <a:rPr lang="et-EE" b="1" dirty="0"/>
              <a:t>täiendada ehitusteatise vormi  </a:t>
            </a:r>
            <a:r>
              <a:rPr lang="et-EE" dirty="0"/>
              <a:t>ja lisada sellele väljad, milles ehitusteatise esitaja kirjeldab, selgitab ja tõendab ehitisele ja ehitamisele ning asjakohasel juhul korrashoiule ja kasutamisele esitatud nõuete täitmist</a:t>
            </a:r>
          </a:p>
          <a:p>
            <a:pPr lvl="1"/>
            <a:r>
              <a:rPr lang="et-EE" b="1" dirty="0"/>
              <a:t>Võimaldada lisada dokumente</a:t>
            </a:r>
            <a:r>
              <a:rPr lang="et-EE" dirty="0"/>
              <a:t>, mis aitavad tõendada ehitisele ja ehitamisele ning asjakohasel juhul korrashoiule ja kasutamisele esitatud nõuete täitmist</a:t>
            </a:r>
          </a:p>
        </p:txBody>
      </p:sp>
    </p:spTree>
    <p:extLst>
      <p:ext uri="{BB962C8B-B14F-4D97-AF65-F5344CB8AC3E}">
        <p14:creationId xmlns:p14="http://schemas.microsoft.com/office/powerpoint/2010/main" val="302150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17FECD47-A4CC-4A0E-8EA0-17639181AF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4.2	</a:t>
            </a:r>
            <a:r>
              <a:rPr lang="fi-FI" dirty="0" err="1"/>
              <a:t>Ehitusprojektile</a:t>
            </a:r>
            <a:r>
              <a:rPr lang="fi-FI" dirty="0"/>
              <a:t> </a:t>
            </a:r>
            <a:r>
              <a:rPr lang="fi-FI" dirty="0" err="1"/>
              <a:t>esitatavad</a:t>
            </a:r>
            <a:r>
              <a:rPr lang="fi-FI" dirty="0"/>
              <a:t> </a:t>
            </a:r>
            <a:r>
              <a:rPr lang="fi-FI" dirty="0" err="1"/>
              <a:t>vorminõuded</a:t>
            </a:r>
            <a:r>
              <a:rPr lang="fi-FI" dirty="0"/>
              <a:t> ja BIM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DB9E1AE-5845-4100-BD9D-20A5DBEBB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48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3ED53236-FF51-4392-9BDE-544F2B316A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Vormistusnõuete hetkeolukord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01135650-A109-4943-8409-BDD33F32BE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360163"/>
            <a:ext cx="10494518" cy="4408813"/>
          </a:xfrm>
        </p:spPr>
        <p:txBody>
          <a:bodyPr/>
          <a:lstStyle/>
          <a:p>
            <a:r>
              <a:rPr lang="et-EE" sz="1700" dirty="0"/>
              <a:t>Projektdokumentide vormistus on osa erialasest </a:t>
            </a:r>
            <a:r>
              <a:rPr lang="et-EE" sz="1700" b="1" dirty="0"/>
              <a:t>„(kirja)keelest“</a:t>
            </a:r>
            <a:r>
              <a:rPr lang="et-EE" sz="1700" dirty="0"/>
              <a:t>. </a:t>
            </a:r>
          </a:p>
          <a:p>
            <a:pPr lvl="1"/>
            <a:r>
              <a:rPr lang="et-EE" sz="1700" dirty="0"/>
              <a:t>See võimaldab üksteist </a:t>
            </a:r>
            <a:r>
              <a:rPr lang="et-EE" sz="1700" b="1" dirty="0"/>
              <a:t>mõista, tagada ehitusprojekti selgust, terviklikust ning kontrollida </a:t>
            </a:r>
            <a:r>
              <a:rPr lang="et-EE" sz="1700" dirty="0"/>
              <a:t>ehitusprojekti koostajate </a:t>
            </a:r>
            <a:r>
              <a:rPr lang="et-EE" sz="1700" b="1" dirty="0"/>
              <a:t>kvalifikatsiooni</a:t>
            </a:r>
            <a:r>
              <a:rPr lang="et-EE" sz="1700" dirty="0"/>
              <a:t> ja </a:t>
            </a:r>
            <a:r>
              <a:rPr lang="et-EE" sz="1700" b="1" dirty="0"/>
              <a:t>usaldusväärsust</a:t>
            </a:r>
          </a:p>
          <a:p>
            <a:pPr lvl="1"/>
            <a:r>
              <a:rPr lang="et-EE" sz="1700" dirty="0"/>
              <a:t>Formaalsed nõuded </a:t>
            </a:r>
            <a:r>
              <a:rPr lang="en-US" sz="1700" dirty="0" err="1"/>
              <a:t>jagunevad</a:t>
            </a:r>
            <a:r>
              <a:rPr lang="en-US" sz="1700" dirty="0"/>
              <a:t> </a:t>
            </a:r>
            <a:r>
              <a:rPr lang="et-EE" sz="1700" b="1" dirty="0"/>
              <a:t>vormistamise, allkirjastamise </a:t>
            </a:r>
            <a:r>
              <a:rPr lang="et-EE" sz="1700" dirty="0"/>
              <a:t>ja </a:t>
            </a:r>
            <a:r>
              <a:rPr lang="et-EE" sz="1700" b="1" dirty="0"/>
              <a:t>esitamise</a:t>
            </a:r>
            <a:r>
              <a:rPr lang="et-EE" sz="1700" dirty="0"/>
              <a:t> nõueteks</a:t>
            </a:r>
          </a:p>
          <a:p>
            <a:pPr lvl="1"/>
            <a:r>
              <a:rPr lang="et-EE" sz="1700" dirty="0"/>
              <a:t>Vormistuse nõuded </a:t>
            </a:r>
            <a:r>
              <a:rPr lang="et-EE" sz="1700" b="1" dirty="0"/>
              <a:t>üldnõueteks</a:t>
            </a:r>
            <a:r>
              <a:rPr lang="et-EE" sz="1700" dirty="0"/>
              <a:t>, ehitusprojekti </a:t>
            </a:r>
            <a:r>
              <a:rPr lang="et-EE" sz="1700" b="1" dirty="0"/>
              <a:t>osade vormistamise nõueteks </a:t>
            </a:r>
            <a:r>
              <a:rPr lang="et-EE" sz="1700" dirty="0"/>
              <a:t>ja </a:t>
            </a:r>
            <a:r>
              <a:rPr lang="et-EE" sz="1700" b="1" dirty="0"/>
              <a:t>dokumentide vormistamise </a:t>
            </a:r>
            <a:r>
              <a:rPr lang="et-EE" sz="1700" dirty="0"/>
              <a:t>nõueteks (nt nõuded seletuskirjale)</a:t>
            </a:r>
          </a:p>
          <a:p>
            <a:pPr lvl="1"/>
            <a:endParaRPr lang="et-EE" sz="1700" dirty="0"/>
          </a:p>
          <a:p>
            <a:r>
              <a:rPr lang="et-EE" sz="1700" dirty="0"/>
              <a:t>Ehitusprojekti vormistamise üldnõuded on esitatud </a:t>
            </a:r>
            <a:r>
              <a:rPr lang="et-EE" sz="1700" b="1" dirty="0"/>
              <a:t>valdavalt määruse §-s 7</a:t>
            </a:r>
            <a:r>
              <a:rPr lang="et-EE" sz="1700" dirty="0"/>
              <a:t>, kuid neid leiab määruse teistest osadest. </a:t>
            </a:r>
            <a:r>
              <a:rPr lang="en-US" sz="1700" dirty="0"/>
              <a:t>V</a:t>
            </a:r>
            <a:r>
              <a:rPr lang="et-EE" sz="1700" dirty="0" err="1"/>
              <a:t>ormistusnõuded</a:t>
            </a:r>
            <a:r>
              <a:rPr lang="et-EE" sz="1700" dirty="0"/>
              <a:t> on esitatud </a:t>
            </a:r>
            <a:r>
              <a:rPr lang="et-EE" sz="1700" b="1" dirty="0"/>
              <a:t>määruses läbisegi ja erinevatel üldistustasemel</a:t>
            </a:r>
          </a:p>
          <a:p>
            <a:pPr lvl="1"/>
            <a:endParaRPr lang="et-EE" sz="1700" dirty="0"/>
          </a:p>
          <a:p>
            <a:r>
              <a:rPr lang="et-EE" sz="1700" dirty="0"/>
              <a:t>Kehtivad nõuded </a:t>
            </a:r>
            <a:r>
              <a:rPr lang="et-EE" sz="1700" b="1" dirty="0"/>
              <a:t>piiravad elektroonilist esitust ja </a:t>
            </a:r>
            <a:r>
              <a:rPr lang="et-EE" sz="1700" b="1" dirty="0" err="1"/>
              <a:t>BIM-i</a:t>
            </a:r>
            <a:r>
              <a:rPr lang="et-EE" sz="1700" b="1" dirty="0"/>
              <a:t> rakendamist </a:t>
            </a:r>
            <a:r>
              <a:rPr lang="et-EE" sz="1700" dirty="0"/>
              <a:t>ning ei arvesta hea tavaga</a:t>
            </a:r>
          </a:p>
          <a:p>
            <a:pPr lvl="1"/>
            <a:r>
              <a:rPr lang="et-EE" sz="1700" dirty="0"/>
              <a:t>Enamus ehitusprojekte koostatakse elektrooniliselt</a:t>
            </a:r>
          </a:p>
          <a:p>
            <a:pPr lvl="1"/>
            <a:r>
              <a:rPr lang="et-EE" sz="1700" dirty="0"/>
              <a:t>Väga palju kasutatakse elektroonilist allkirjastamist</a:t>
            </a:r>
          </a:p>
        </p:txBody>
      </p:sp>
    </p:spTree>
    <p:extLst>
      <p:ext uri="{BB962C8B-B14F-4D97-AF65-F5344CB8AC3E}">
        <p14:creationId xmlns:p14="http://schemas.microsoft.com/office/powerpoint/2010/main" val="18317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3ED53236-FF51-4392-9BDE-544F2B316A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err="1"/>
              <a:t>ülevaatamist</a:t>
            </a:r>
            <a:r>
              <a:rPr lang="fi-FI" dirty="0"/>
              <a:t> </a:t>
            </a:r>
            <a:r>
              <a:rPr lang="et-EE" dirty="0"/>
              <a:t>vajanud </a:t>
            </a:r>
            <a:r>
              <a:rPr lang="fi-FI" dirty="0" err="1"/>
              <a:t>käsitlused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01135650-A109-4943-8409-BDD33F32BE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360163"/>
            <a:ext cx="10494518" cy="4408813"/>
          </a:xfrm>
        </p:spPr>
        <p:txBody>
          <a:bodyPr/>
          <a:lstStyle/>
          <a:p>
            <a:r>
              <a:rPr lang="et-EE" altLang="en-US" sz="1700" dirty="0" err="1"/>
              <a:t>Kehitvad</a:t>
            </a:r>
            <a:r>
              <a:rPr lang="et-EE" altLang="en-US" sz="1700" dirty="0"/>
              <a:t> vormistusnõuded suunavad tähelepanu eemale projekti sisulistelt aspektidelt, takistades vastavuskontrolli ning ehitusõiguse andmise protsessi</a:t>
            </a:r>
            <a:endParaRPr lang="et-EE" altLang="en-US" sz="1700" b="1" dirty="0"/>
          </a:p>
          <a:p>
            <a:pPr lvl="1"/>
            <a:r>
              <a:rPr lang="et-EE" altLang="en-US" sz="1700" b="1" dirty="0"/>
              <a:t>Dokumendikeskne lähenemine:</a:t>
            </a:r>
            <a:r>
              <a:rPr lang="et-EE" altLang="en-US" sz="1700" dirty="0"/>
              <a:t> termin "dokument" kasutatakse määruses viisil, mis viitab eelkõige paberil esitatud teabele. Näiteks on rida nõudeid paberdokumentide spetsiifilised: lehekülje paigutus, fondi suurus ja köitmine.</a:t>
            </a:r>
            <a:endParaRPr lang="en-US" altLang="en-US" sz="1700" dirty="0"/>
          </a:p>
          <a:p>
            <a:pPr lvl="1"/>
            <a:r>
              <a:rPr lang="et-EE" altLang="en-US" sz="1700" b="1" dirty="0"/>
              <a:t>Füüsilise allkirjastamise nõuded:</a:t>
            </a:r>
            <a:r>
              <a:rPr lang="et-EE" altLang="en-US" sz="1700" dirty="0"/>
              <a:t> eeldavad füüsiliste allkirjade kasutamist dokumentidel, mis ei lähe kokku elektroonilise allkirjastamise praktikaga</a:t>
            </a:r>
            <a:endParaRPr lang="en-US" altLang="en-US" sz="1700" dirty="0"/>
          </a:p>
          <a:p>
            <a:pPr lvl="1"/>
            <a:r>
              <a:rPr lang="et-EE" altLang="en-US" sz="1700" b="1" dirty="0"/>
              <a:t>Detailsed vormistamise juhendid paberdokumentidele:</a:t>
            </a:r>
            <a:r>
              <a:rPr lang="et-EE" altLang="en-US" sz="1700" dirty="0"/>
              <a:t> </a:t>
            </a:r>
            <a:r>
              <a:rPr lang="et-EE" altLang="en-US" sz="1700" b="1" dirty="0"/>
              <a:t>Füüsiliste koopiate nõuded:</a:t>
            </a:r>
            <a:r>
              <a:rPr lang="et-EE" altLang="en-US" sz="1700" dirty="0"/>
              <a:t> eeldavad dokumentide mitme paberkandjal eksemplari esitamist</a:t>
            </a:r>
            <a:endParaRPr lang="en-US" altLang="en-US" sz="1700" dirty="0"/>
          </a:p>
          <a:p>
            <a:pPr lvl="1"/>
            <a:r>
              <a:rPr lang="et-EE" altLang="en-US" sz="1700" b="1" dirty="0"/>
              <a:t>Füüsilise säilitamise ja arhiveerimise rõhutamine:</a:t>
            </a:r>
            <a:r>
              <a:rPr lang="et-EE" altLang="en-US" sz="1700" dirty="0"/>
              <a:t> dokumente säilitatakse elektrooniliselt </a:t>
            </a:r>
            <a:r>
              <a:rPr lang="et-EE" altLang="en-US" sz="1700" dirty="0" err="1"/>
              <a:t>EHRis</a:t>
            </a:r>
            <a:r>
              <a:rPr lang="et-EE" altLang="en-US" sz="1700" dirty="0"/>
              <a:t>.</a:t>
            </a:r>
            <a:endParaRPr lang="en-US" altLang="en-US" sz="1700" dirty="0"/>
          </a:p>
          <a:p>
            <a:pPr lvl="1"/>
            <a:r>
              <a:rPr lang="et-EE" altLang="en-US" sz="1700" b="1" dirty="0"/>
              <a:t>Digitaalsete andmeformaatide ja </a:t>
            </a:r>
            <a:r>
              <a:rPr lang="et-EE" altLang="en-US" sz="1700" b="1" dirty="0" err="1"/>
              <a:t>BIMi</a:t>
            </a:r>
            <a:r>
              <a:rPr lang="et-EE" altLang="en-US" sz="1700" b="1" dirty="0"/>
              <a:t> puudulik käsitlus: </a:t>
            </a:r>
            <a:r>
              <a:rPr lang="et-EE" altLang="en-US" sz="1700" dirty="0"/>
              <a:t>Määrus ei käsitle piisavalt ehitise infomudelite (BIM) ja digitaalsete andmeformaatide, nagu IFC, kasutamist, mis on ehitusvaldkonnas üha olulisemad</a:t>
            </a: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68831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AEB70A60-8330-4E38-A009-D11CFD8B41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Vormistusnõuete muutmine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DAED22E0-7E01-410B-A20E-B638E30652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240367"/>
            <a:ext cx="10494518" cy="4528609"/>
          </a:xfrm>
        </p:spPr>
        <p:txBody>
          <a:bodyPr/>
          <a:lstStyle/>
          <a:p>
            <a:r>
              <a:rPr lang="et-EE" altLang="en-US" dirty="0"/>
              <a:t>Eesmärgiks võeti </a:t>
            </a:r>
            <a:r>
              <a:rPr lang="et-EE" altLang="en-US" b="1" dirty="0"/>
              <a:t>tõsta samasisulised üldnõuded kokku, ühtlustada ja lihtsustada</a:t>
            </a:r>
            <a:r>
              <a:rPr lang="et-EE" altLang="en-US" dirty="0"/>
              <a:t>:</a:t>
            </a:r>
            <a:r>
              <a:rPr lang="et-EE" altLang="en-US" b="1" dirty="0"/>
              <a:t> </a:t>
            </a:r>
            <a:r>
              <a:rPr lang="et-EE" altLang="en-US" dirty="0"/>
              <a:t>„§ 4. Ehitusprojekti vormistamisele esitatavad üldnõuded“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b="1" dirty="0"/>
              <a:t>Vähendada paberdokumentide esitamise ja vormi sätteid </a:t>
            </a:r>
            <a:r>
              <a:rPr lang="et-EE" altLang="en-US" dirty="0"/>
              <a:t>(§ 2, 3, 4, 6 ja 7), näiteks leheküljenumbrid, köitmine ja füüsilised allkirjad. Keskenduda teabepõhisele käsitlusele, mis võimaldab teabe esitamist sõltumata teabekandjast ja formaadist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dirty="0"/>
              <a:t>Kehtestada </a:t>
            </a:r>
            <a:r>
              <a:rPr lang="et-EE" altLang="en-US" b="1" dirty="0"/>
              <a:t>üldpõhimõtted ja -nõuded ehitusprojekti esitamiseks ehitusteabe mudelina</a:t>
            </a:r>
            <a:r>
              <a:rPr lang="et-EE" altLang="en-US" dirty="0"/>
              <a:t> (BIM): 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dirty="0"/>
              <a:t>teave ühesus ja arusaadavus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dirty="0"/>
              <a:t>teabe korrektne liigendus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dirty="0"/>
              <a:t>avatud standardite kasutamine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dirty="0"/>
              <a:t>valdkonnamudelite ühilduvus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b="1" dirty="0"/>
              <a:t>Lisada määrusesse viide juhistele </a:t>
            </a:r>
            <a:r>
              <a:rPr lang="et-EE" altLang="en-US" dirty="0"/>
              <a:t>(sarnane kehtivas määruses § 7 lg 11):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t-EE" altLang="en-US" dirty="0"/>
              <a:t>Sätestada, et ehitusprojekti esitamisel, näiteks teabemudelina, tuleb lähtuda täiendavatest juhistest, mis on avaldatud Kliimaministeeriumi veebilehel</a:t>
            </a:r>
          </a:p>
        </p:txBody>
      </p:sp>
    </p:spTree>
    <p:extLst>
      <p:ext uri="{BB962C8B-B14F-4D97-AF65-F5344CB8AC3E}">
        <p14:creationId xmlns:p14="http://schemas.microsoft.com/office/powerpoint/2010/main" val="37057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8003D-28F5-4277-B72E-6F959EC08E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t-EE" dirty="0"/>
              <a:t>Tänan kuulamast</a:t>
            </a:r>
          </a:p>
          <a:p>
            <a:r>
              <a:rPr lang="et-EE" sz="1800" dirty="0"/>
              <a:t>Ergo.pikas@taltech.ee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1622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CEE3BC-B533-496A-AEB5-31C8EDC9DB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sz="1800" dirty="0"/>
              <a:t>Osa 2: Üldised suundumused ehitusvaldkonnas, mis mõjutavad ehitusprojektile ja selle koostamisele esitatavaid nõudeid</a:t>
            </a:r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01B98-0EFF-4795-95F0-E5D13ADC9A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3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261CA1-AA2B-4BBF-B964-75E4122588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sz="1800" dirty="0"/>
              <a:t>Osa 2: Üldised suundumused ehitusvaldkonnas, mis mõjutavad ehitusprojektile ja selle koostamisele esitatavaid nõudeid</a:t>
            </a:r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7DF8D-4DD8-49DA-BFB9-F5C855EF10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636492"/>
            <a:ext cx="10494518" cy="4140200"/>
          </a:xfrm>
        </p:spPr>
        <p:txBody>
          <a:bodyPr/>
          <a:lstStyle/>
          <a:p>
            <a:r>
              <a:rPr lang="et-EE" b="1" dirty="0"/>
              <a:t>Ehitussektor ei eksisteeri vaakumis</a:t>
            </a:r>
            <a:r>
              <a:rPr lang="et-EE" dirty="0"/>
              <a:t>, see on osa ühiskonnast ja teenindab selle vajadusi. Ühiskond areneb ja koos sellega arenevad vajadused ja nõuded ehitistele, ehitamisele, kasutamisele ja korrashoiule. Ehk ehitusprojekti käsitlus areneb samuti</a:t>
            </a:r>
          </a:p>
          <a:p>
            <a:endParaRPr lang="et-EE" dirty="0"/>
          </a:p>
          <a:p>
            <a:r>
              <a:rPr lang="et-EE" b="1" dirty="0"/>
              <a:t>Ehitusprojekt on ehitise elukaareülene </a:t>
            </a:r>
            <a:r>
              <a:rPr lang="et-EE" dirty="0"/>
              <a:t>mitmeid erinevaid osapooli ühendav ehitise projektlahendit kirjeldav teave. </a:t>
            </a:r>
            <a:r>
              <a:rPr lang="et-EE" b="1" dirty="0"/>
              <a:t>Ehitusprojekti kvaliteet sõltub nõrgimast lülist</a:t>
            </a:r>
          </a:p>
          <a:p>
            <a:endParaRPr lang="et-EE" dirty="0"/>
          </a:p>
          <a:p>
            <a:r>
              <a:rPr lang="et-EE" dirty="0"/>
              <a:t>Ehitussektor vajab kvalitatiivset arenguhüpet </a:t>
            </a:r>
            <a:r>
              <a:rPr lang="et-EE" b="1" dirty="0"/>
              <a:t>vastandumiskeskselt ehitusprojektide teostamiselt koostööpõhisele </a:t>
            </a:r>
            <a:r>
              <a:rPr lang="et-EE" dirty="0"/>
              <a:t>lähenemisele: </a:t>
            </a:r>
          </a:p>
          <a:p>
            <a:pPr lvl="1"/>
            <a:r>
              <a:rPr lang="et-EE" dirty="0"/>
              <a:t>Muutused ülikoolides, ehituse arendusprojektide tellimises, spetsialiste teadmistes ja oskustes, ehituse järelevalves, jne</a:t>
            </a:r>
          </a:p>
          <a:p>
            <a:pPr lvl="1"/>
            <a:r>
              <a:rPr lang="et-EE" dirty="0"/>
              <a:t>Eesti esimesed </a:t>
            </a:r>
            <a:r>
              <a:rPr lang="et-EE" dirty="0" err="1"/>
              <a:t>Lean</a:t>
            </a:r>
            <a:r>
              <a:rPr lang="et-EE" dirty="0"/>
              <a:t> ja integreeritud projektid näitlikustavad probleemi</a:t>
            </a:r>
          </a:p>
        </p:txBody>
      </p:sp>
    </p:spTree>
    <p:extLst>
      <p:ext uri="{BB962C8B-B14F-4D97-AF65-F5344CB8AC3E}">
        <p14:creationId xmlns:p14="http://schemas.microsoft.com/office/powerpoint/2010/main" val="243766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F671F7-09F7-4280-948E-7CA9E01B9B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sz="1800" b="1" dirty="0"/>
              <a:t>Osa </a:t>
            </a:r>
            <a:r>
              <a:rPr lang="en-US" sz="1800" b="1" dirty="0"/>
              <a:t>4</a:t>
            </a:r>
            <a:r>
              <a:rPr lang="et-EE" sz="1800" b="1" dirty="0"/>
              <a:t>: </a:t>
            </a:r>
            <a:r>
              <a:rPr lang="et-EE" sz="1800" dirty="0"/>
              <a:t>Minimaalne vajalik teave ja vormistusnõuded ehitusõiguse andmiseks ning BIM-lahenduste kasutuselevõtu soodustamiseks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1E666-1C70-4A44-833B-421B7C20A4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6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261CA1-AA2B-4BBF-B964-75E4122588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sz="1800" b="1" dirty="0"/>
              <a:t>Osa </a:t>
            </a:r>
            <a:r>
              <a:rPr lang="en-US" sz="1800" b="1" dirty="0"/>
              <a:t>4</a:t>
            </a:r>
            <a:r>
              <a:rPr lang="et-EE" sz="1800" b="1" dirty="0"/>
              <a:t>: </a:t>
            </a:r>
            <a:r>
              <a:rPr lang="et-EE" sz="1800" dirty="0"/>
              <a:t>Minimaalne vajalik teave ja vormistusnõuded ehitusõiguse andmiseks ning BIM-lahenduste kasutuselevõtu soodustamiseks</a:t>
            </a:r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7DF8D-4DD8-49DA-BFB9-F5C855EF10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sz="2000" b="1" dirty="0"/>
              <a:t>Lähtedokumendid ja -alused: </a:t>
            </a:r>
            <a:r>
              <a:rPr lang="et-EE" sz="2000" dirty="0"/>
              <a:t>tellija lähteülesanne, </a:t>
            </a:r>
            <a:r>
              <a:rPr lang="et-EE" sz="2000" dirty="0" err="1"/>
              <a:t>EKEL-i</a:t>
            </a:r>
            <a:r>
              <a:rPr lang="et-EE" sz="2000" dirty="0"/>
              <a:t> määruse kavandi ettepanek, varasemad analüüsid (näiteks 2019), uuringud ja juhendid (näiteks </a:t>
            </a:r>
            <a:r>
              <a:rPr lang="et-EE" sz="2000" dirty="0" err="1"/>
              <a:t>insolatsiooni</a:t>
            </a:r>
            <a:r>
              <a:rPr lang="et-EE" sz="2000" dirty="0"/>
              <a:t> arvutuse juhend)</a:t>
            </a:r>
          </a:p>
          <a:p>
            <a:endParaRPr lang="et-EE" sz="2000" dirty="0"/>
          </a:p>
          <a:p>
            <a:r>
              <a:rPr lang="et-EE" sz="2000" b="1" dirty="0"/>
              <a:t>Korralised töökoosolekud ja jooksev teabevahetus:</a:t>
            </a:r>
            <a:r>
              <a:rPr lang="et-EE" sz="2000" dirty="0"/>
              <a:t> avakoosolek (02.05.2024), kehtiva määruse arutelu (04.06.2024), fookusgrupi arutelu (18.06.2024), jooksva töö arutelu (31.10.2024), lisaks tellija kohtumised, intervjuud</a:t>
            </a:r>
          </a:p>
          <a:p>
            <a:endParaRPr lang="et-EE" sz="2000" dirty="0"/>
          </a:p>
          <a:p>
            <a:r>
              <a:rPr lang="et-EE" sz="2000" b="1" dirty="0"/>
              <a:t>Lähteülesande jooksev täpsustamine: </a:t>
            </a:r>
            <a:r>
              <a:rPr lang="et-EE" sz="2000" dirty="0"/>
              <a:t>valdkonna ja avalikuse ootuste ja huvide tasakaalustamine (</a:t>
            </a:r>
            <a:r>
              <a:rPr lang="et-EE" sz="2000" dirty="0" err="1"/>
              <a:t>iga-üks</a:t>
            </a:r>
            <a:r>
              <a:rPr lang="et-EE" sz="2000" dirty="0"/>
              <a:t> tõmbab tekki enda poole)</a:t>
            </a:r>
          </a:p>
        </p:txBody>
      </p:sp>
    </p:spTree>
    <p:extLst>
      <p:ext uri="{BB962C8B-B14F-4D97-AF65-F5344CB8AC3E}">
        <p14:creationId xmlns:p14="http://schemas.microsoft.com/office/powerpoint/2010/main" val="400544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C03920-B8E9-40C0-8D6E-C2F6336D81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3.1. Vähim ehitusprojektiga esitatava andmete, sh dokumentide, maht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AD91E-E10E-43D4-8FFD-D8319A819B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3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FE0E8F-9F0B-49EC-AF72-2B349EDCFF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Ehitusprojekti</a:t>
            </a:r>
            <a:r>
              <a:rPr lang="en-US" dirty="0"/>
              <a:t> </a:t>
            </a:r>
            <a:r>
              <a:rPr lang="en-US" dirty="0" err="1"/>
              <a:t>teabenõuded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32577-7D79-4A8C-827B-FC87D8B8EA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4" y="1605886"/>
            <a:ext cx="10494518" cy="4163089"/>
          </a:xfrm>
        </p:spPr>
        <p:txBody>
          <a:bodyPr/>
          <a:lstStyle/>
          <a:p>
            <a:r>
              <a:rPr lang="et-EE" sz="2000" dirty="0"/>
              <a:t>Loa </a:t>
            </a:r>
            <a:r>
              <a:rPr lang="et-EE" sz="2000" b="1" dirty="0"/>
              <a:t>kontrolliesemes olevate/esitatava teabe </a:t>
            </a:r>
            <a:r>
              <a:rPr lang="et-EE" sz="2000" dirty="0"/>
              <a:t>pinnalt hinnatakse ja kontrollitakse, kas lubada taotletava ehitise ehitamist või kasutamist</a:t>
            </a:r>
          </a:p>
          <a:p>
            <a:pPr lvl="1"/>
            <a:r>
              <a:rPr lang="et-EE" sz="2000" dirty="0"/>
              <a:t>Töödeldav teave on suunatud sellele, et välistada loa andmisest keeldumise aluste esinemine, st kõrvaldada tegevuselt seadusereservatsioon</a:t>
            </a:r>
          </a:p>
          <a:p>
            <a:pPr lvl="1"/>
            <a:endParaRPr lang="et-EE" sz="2000" dirty="0"/>
          </a:p>
          <a:p>
            <a:r>
              <a:rPr lang="et-EE" sz="2000" dirty="0"/>
              <a:t>Ehitusprojekti </a:t>
            </a:r>
            <a:r>
              <a:rPr lang="et-EE" sz="2000" b="1" dirty="0"/>
              <a:t>uurimispõhimõte kujuneb ehitisele ja ehitamisele esitatavate nõuete ja planeeringutest </a:t>
            </a:r>
            <a:r>
              <a:rPr lang="et-EE" sz="2000" dirty="0"/>
              <a:t>tulenevate tingimused kaudu (HMS § 6)</a:t>
            </a:r>
          </a:p>
          <a:p>
            <a:pPr lvl="1"/>
            <a:r>
              <a:rPr lang="et-EE" sz="2000" dirty="0"/>
              <a:t>Piiritlemine sõltub </a:t>
            </a:r>
            <a:r>
              <a:rPr lang="et-EE" sz="2000" b="1" dirty="0"/>
              <a:t>ehitise ja ehitamise liigist</a:t>
            </a:r>
            <a:r>
              <a:rPr lang="et-EE" sz="2000" dirty="0"/>
              <a:t>, </a:t>
            </a:r>
            <a:r>
              <a:rPr lang="et-EE" sz="2000" b="1" dirty="0"/>
              <a:t>kasutusotstarbest</a:t>
            </a:r>
            <a:r>
              <a:rPr lang="et-EE" sz="2000" dirty="0"/>
              <a:t>, ehitise </a:t>
            </a:r>
            <a:r>
              <a:rPr lang="et-EE" sz="2000" b="1" dirty="0"/>
              <a:t>ehitisealusest pindalast</a:t>
            </a:r>
            <a:r>
              <a:rPr lang="et-EE" sz="2000" dirty="0"/>
              <a:t> ja </a:t>
            </a:r>
            <a:r>
              <a:rPr lang="et-EE" sz="2000" b="1" dirty="0"/>
              <a:t>kõrgusest</a:t>
            </a:r>
            <a:r>
              <a:rPr lang="et-EE" sz="2000" dirty="0"/>
              <a:t> ning selle </a:t>
            </a:r>
            <a:r>
              <a:rPr lang="et-EE" sz="2000" b="1" dirty="0"/>
              <a:t>asukohast tulenevatest </a:t>
            </a:r>
            <a:r>
              <a:rPr lang="et-EE" sz="2000" dirty="0"/>
              <a:t>nõuetest </a:t>
            </a:r>
          </a:p>
          <a:p>
            <a:pPr lvl="1"/>
            <a:endParaRPr lang="et-EE" sz="2000" dirty="0"/>
          </a:p>
          <a:p>
            <a:pPr lvl="1"/>
            <a:endParaRPr lang="et-EE" sz="2000" dirty="0"/>
          </a:p>
          <a:p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17828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FE0E8F-9F0B-49EC-AF72-2B349EDCFF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Ehitusprojekti</a:t>
            </a:r>
            <a:r>
              <a:rPr lang="en-US" dirty="0"/>
              <a:t> </a:t>
            </a:r>
            <a:r>
              <a:rPr lang="en-US" dirty="0" err="1"/>
              <a:t>teabenõuded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03AD638-6077-4E1E-A722-F4DB38F41A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1232454"/>
              </p:ext>
            </p:extLst>
          </p:nvPr>
        </p:nvGraphicFramePr>
        <p:xfrm>
          <a:off x="479424" y="1360164"/>
          <a:ext cx="10807275" cy="4508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6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'i kujundus">
  <a:themeElements>
    <a:clrScheme name="TalTech">
      <a:dk1>
        <a:srgbClr val="000000"/>
      </a:dk1>
      <a:lt1>
        <a:srgbClr val="FFFFFF"/>
      </a:lt1>
      <a:dk2>
        <a:srgbClr val="332B60"/>
      </a:dk2>
      <a:lt2>
        <a:srgbClr val="DADAE4"/>
      </a:lt2>
      <a:accent1>
        <a:srgbClr val="E4067E"/>
      </a:accent1>
      <a:accent2>
        <a:srgbClr val="9396B0"/>
      </a:accent2>
      <a:accent3>
        <a:srgbClr val="AB1352"/>
      </a:accent3>
      <a:accent4>
        <a:srgbClr val="4FBFD3"/>
      </a:accent4>
      <a:accent5>
        <a:srgbClr val="332B60"/>
      </a:accent5>
      <a:accent6>
        <a:srgbClr val="DADAE4"/>
      </a:accent6>
      <a:hlink>
        <a:srgbClr val="AB1352"/>
      </a:hlink>
      <a:folHlink>
        <a:srgbClr val="AB1352"/>
      </a:folHlink>
    </a:clrScheme>
    <a:fontScheme name="TTÜ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wrap="square" rtlCol="0" anchor="ctr">
        <a:noAutofit/>
      </a:bodyPr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NEW" id="{65034802-83F1-DE41-A876-6851A238EDFE}" vid="{814C7433-F944-B249-91D8-8F253693EC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A647CA210E84E886F56AF2C689FF6" ma:contentTypeVersion="18" ma:contentTypeDescription="Create a new document." ma:contentTypeScope="" ma:versionID="213e5bfce29768937f7464a5e426466d">
  <xsd:schema xmlns:xsd="http://www.w3.org/2001/XMLSchema" xmlns:xs="http://www.w3.org/2001/XMLSchema" xmlns:p="http://schemas.microsoft.com/office/2006/metadata/properties" xmlns:ns3="3d7fd429-482e-47cb-8166-0830d21c08c3" xmlns:ns4="ab5776a0-f75d-4621-bd99-fe861d6a2532" targetNamespace="http://schemas.microsoft.com/office/2006/metadata/properties" ma:root="true" ma:fieldsID="4c907892facd5b58c24e468310dfc52c" ns3:_="" ns4:_="">
    <xsd:import namespace="3d7fd429-482e-47cb-8166-0830d21c08c3"/>
    <xsd:import namespace="ab5776a0-f75d-4621-bd99-fe861d6a25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fd429-482e-47cb-8166-0830d21c08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76a0-f75d-4621-bd99-fe861d6a253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d7fd429-482e-47cb-8166-0830d21c08c3" xsi:nil="true"/>
  </documentManagement>
</p:properties>
</file>

<file path=customXml/itemProps1.xml><?xml version="1.0" encoding="utf-8"?>
<ds:datastoreItem xmlns:ds="http://schemas.openxmlformats.org/officeDocument/2006/customXml" ds:itemID="{21B86119-D7AE-4EAA-B9BA-ACD943A77B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5305D3-1A4E-4344-9F35-8572559D5C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fd429-482e-47cb-8166-0830d21c08c3"/>
    <ds:schemaRef ds:uri="ab5776a0-f75d-4621-bd99-fe861d6a25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6F51C3-32CC-4E8A-9767-4BDC63C29901}">
  <ds:schemaRefs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ab5776a0-f75d-4621-bd99-fe861d6a2532"/>
    <ds:schemaRef ds:uri="3d7fd429-482e-47cb-8166-0830d21c08c3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7545</TotalTime>
  <Words>1827</Words>
  <Application>Microsoft Office PowerPoint</Application>
  <PresentationFormat>Laiekraan</PresentationFormat>
  <Paragraphs>153</Paragraphs>
  <Slides>25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Times New Roman</vt:lpstr>
      <vt:lpstr>Verdana</vt:lpstr>
      <vt:lpstr>Verdana (Body)</vt:lpstr>
      <vt:lpstr>Wingdings</vt:lpstr>
      <vt:lpstr>Office'i kujundus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Construction</dc:title>
  <dc:creator>Ergo Pikas</dc:creator>
  <cp:lastModifiedBy>Ergo Pikas</cp:lastModifiedBy>
  <cp:revision>83</cp:revision>
  <dcterms:created xsi:type="dcterms:W3CDTF">2024-09-17T08:19:28Z</dcterms:created>
  <dcterms:modified xsi:type="dcterms:W3CDTF">2025-02-19T09:59:28Z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0x010100F04A647CA210E84E886F56AF2C689FF6</vt:lpwstr>
  </property>
</Properties>
</file>